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4"/>
  </p:notesMasterIdLst>
  <p:sldIdLst>
    <p:sldId id="1476" r:id="rId2"/>
    <p:sldId id="258" r:id="rId3"/>
    <p:sldId id="1657" r:id="rId4"/>
    <p:sldId id="1540" r:id="rId5"/>
    <p:sldId id="1541" r:id="rId6"/>
    <p:sldId id="1538" r:id="rId7"/>
    <p:sldId id="1491" r:id="rId8"/>
    <p:sldId id="1542" r:id="rId9"/>
    <p:sldId id="1543" r:id="rId10"/>
    <p:sldId id="1544" r:id="rId11"/>
    <p:sldId id="1545" r:id="rId12"/>
    <p:sldId id="1546" r:id="rId13"/>
    <p:sldId id="1547" r:id="rId14"/>
    <p:sldId id="1548" r:id="rId15"/>
    <p:sldId id="1549" r:id="rId16"/>
    <p:sldId id="1550" r:id="rId17"/>
    <p:sldId id="1571" r:id="rId18"/>
    <p:sldId id="1572" r:id="rId19"/>
    <p:sldId id="1573" r:id="rId20"/>
    <p:sldId id="1575" r:id="rId21"/>
    <p:sldId id="1564" r:id="rId22"/>
    <p:sldId id="1565" r:id="rId23"/>
    <p:sldId id="1566" r:id="rId24"/>
    <p:sldId id="1576" r:id="rId25"/>
    <p:sldId id="1567" r:id="rId26"/>
    <p:sldId id="1568" r:id="rId27"/>
    <p:sldId id="1570" r:id="rId28"/>
    <p:sldId id="1569" r:id="rId29"/>
    <p:sldId id="1577" r:id="rId30"/>
    <p:sldId id="1551" r:id="rId31"/>
    <p:sldId id="1553" r:id="rId32"/>
    <p:sldId id="1555" r:id="rId33"/>
    <p:sldId id="1559" r:id="rId34"/>
    <p:sldId id="1558" r:id="rId35"/>
    <p:sldId id="1562" r:id="rId36"/>
    <p:sldId id="1560" r:id="rId37"/>
    <p:sldId id="1578" r:id="rId38"/>
    <p:sldId id="1579" r:id="rId39"/>
    <p:sldId id="1580" r:id="rId40"/>
    <p:sldId id="1581" r:id="rId41"/>
    <p:sldId id="1586" r:id="rId42"/>
    <p:sldId id="1582" r:id="rId43"/>
    <p:sldId id="1587" r:id="rId44"/>
    <p:sldId id="1588" r:id="rId45"/>
    <p:sldId id="1589" r:id="rId46"/>
    <p:sldId id="1583" r:id="rId47"/>
    <p:sldId id="1590" r:id="rId48"/>
    <p:sldId id="1591" r:id="rId49"/>
    <p:sldId id="1592" r:id="rId50"/>
    <p:sldId id="1593" r:id="rId51"/>
    <p:sldId id="1594" r:id="rId52"/>
    <p:sldId id="1595" r:id="rId53"/>
    <p:sldId id="1596" r:id="rId54"/>
    <p:sldId id="1584" r:id="rId55"/>
    <p:sldId id="1597" r:id="rId56"/>
    <p:sldId id="1598" r:id="rId57"/>
    <p:sldId id="1599" r:id="rId58"/>
    <p:sldId id="1600" r:id="rId59"/>
    <p:sldId id="1585" r:id="rId60"/>
    <p:sldId id="1601" r:id="rId61"/>
    <p:sldId id="1602" r:id="rId62"/>
    <p:sldId id="1603" r:id="rId63"/>
    <p:sldId id="1605" r:id="rId64"/>
    <p:sldId id="1606" r:id="rId65"/>
    <p:sldId id="1607" r:id="rId66"/>
    <p:sldId id="1608" r:id="rId67"/>
    <p:sldId id="1609" r:id="rId68"/>
    <p:sldId id="1610" r:id="rId69"/>
    <p:sldId id="1611" r:id="rId70"/>
    <p:sldId id="1612" r:id="rId71"/>
    <p:sldId id="1613" r:id="rId72"/>
    <p:sldId id="1617" r:id="rId73"/>
    <p:sldId id="1618" r:id="rId74"/>
    <p:sldId id="1619" r:id="rId75"/>
    <p:sldId id="1620" r:id="rId76"/>
    <p:sldId id="1621" r:id="rId77"/>
    <p:sldId id="1622" r:id="rId78"/>
    <p:sldId id="1623" r:id="rId79"/>
    <p:sldId id="1624" r:id="rId80"/>
    <p:sldId id="1625" r:id="rId81"/>
    <p:sldId id="1614" r:id="rId82"/>
    <p:sldId id="1615" r:id="rId83"/>
    <p:sldId id="1616" r:id="rId84"/>
    <p:sldId id="1626" r:id="rId85"/>
    <p:sldId id="1627" r:id="rId86"/>
    <p:sldId id="1628" r:id="rId87"/>
    <p:sldId id="1630" r:id="rId88"/>
    <p:sldId id="1629" r:id="rId89"/>
    <p:sldId id="1631" r:id="rId90"/>
    <p:sldId id="1632" r:id="rId91"/>
    <p:sldId id="1633" r:id="rId92"/>
    <p:sldId id="1634" r:id="rId93"/>
    <p:sldId id="1635" r:id="rId94"/>
    <p:sldId id="1636" r:id="rId95"/>
    <p:sldId id="1637" r:id="rId96"/>
    <p:sldId id="1638" r:id="rId97"/>
    <p:sldId id="1644" r:id="rId98"/>
    <p:sldId id="1639" r:id="rId99"/>
    <p:sldId id="1643" r:id="rId100"/>
    <p:sldId id="1640" r:id="rId101"/>
    <p:sldId id="1642" r:id="rId102"/>
    <p:sldId id="1641" r:id="rId103"/>
    <p:sldId id="1647" r:id="rId104"/>
    <p:sldId id="1648" r:id="rId105"/>
    <p:sldId id="1649" r:id="rId106"/>
    <p:sldId id="1645" r:id="rId107"/>
    <p:sldId id="1646" r:id="rId108"/>
    <p:sldId id="1651" r:id="rId109"/>
    <p:sldId id="1652" r:id="rId110"/>
    <p:sldId id="1654" r:id="rId111"/>
    <p:sldId id="1655" r:id="rId112"/>
    <p:sldId id="1656" r:id="rId1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28035DA2-2EB8-F249-A626-708159F76D99}">
          <p14:sldIdLst>
            <p14:sldId id="1476"/>
            <p14:sldId id="258"/>
            <p14:sldId id="1657"/>
            <p14:sldId id="1540"/>
            <p14:sldId id="1541"/>
            <p14:sldId id="1538"/>
          </p14:sldIdLst>
        </p14:section>
        <p14:section name="Quick Background" id="{77CAA51E-277E-9345-A99F-B48DA77D71A0}">
          <p14:sldIdLst>
            <p14:sldId id="1491"/>
            <p14:sldId id="1542"/>
            <p14:sldId id="1543"/>
            <p14:sldId id="1544"/>
            <p14:sldId id="1545"/>
            <p14:sldId id="1546"/>
            <p14:sldId id="1547"/>
            <p14:sldId id="1548"/>
            <p14:sldId id="1549"/>
            <p14:sldId id="1550"/>
            <p14:sldId id="1571"/>
            <p14:sldId id="1572"/>
            <p14:sldId id="1573"/>
            <p14:sldId id="1575"/>
            <p14:sldId id="1564"/>
            <p14:sldId id="1565"/>
            <p14:sldId id="1566"/>
            <p14:sldId id="1576"/>
            <p14:sldId id="1567"/>
            <p14:sldId id="1568"/>
            <p14:sldId id="1570"/>
            <p14:sldId id="1569"/>
            <p14:sldId id="1577"/>
            <p14:sldId id="1551"/>
            <p14:sldId id="1553"/>
            <p14:sldId id="1555"/>
            <p14:sldId id="1559"/>
            <p14:sldId id="1558"/>
            <p14:sldId id="1562"/>
            <p14:sldId id="1560"/>
            <p14:sldId id="1578"/>
            <p14:sldId id="1579"/>
            <p14:sldId id="1580"/>
          </p14:sldIdLst>
        </p14:section>
        <p14:section name="Objectives" id="{02398F5C-397C-364C-A70E-91B072BB3D86}">
          <p14:sldIdLst>
            <p14:sldId id="1581"/>
            <p14:sldId id="1586"/>
          </p14:sldIdLst>
        </p14:section>
        <p14:section name="Threat Hunting Defined" id="{CE5362F1-A389-2E4B-801B-6685D8BE14E6}">
          <p14:sldIdLst>
            <p14:sldId id="1582"/>
            <p14:sldId id="1587"/>
            <p14:sldId id="1588"/>
            <p14:sldId id="1589"/>
          </p14:sldIdLst>
        </p14:section>
        <p14:section name="Understanding Aperture" id="{D65FD133-847D-4C47-8712-9E42E9EC2097}">
          <p14:sldIdLst>
            <p14:sldId id="1583"/>
            <p14:sldId id="1590"/>
            <p14:sldId id="1591"/>
            <p14:sldId id="1592"/>
            <p14:sldId id="1593"/>
            <p14:sldId id="1594"/>
            <p14:sldId id="1595"/>
            <p14:sldId id="1596"/>
          </p14:sldIdLst>
        </p14:section>
        <p14:section name="Data Profiling" id="{3D6FD467-BE34-684E-8469-F5B3E17FF199}">
          <p14:sldIdLst>
            <p14:sldId id="1584"/>
            <p14:sldId id="1597"/>
          </p14:sldIdLst>
        </p14:section>
        <p14:section name="Methodology" id="{DAC9B57A-060F-CB43-9C08-90C0F5846F30}">
          <p14:sldIdLst>
            <p14:sldId id="1598"/>
            <p14:sldId id="1599"/>
            <p14:sldId id="1600"/>
          </p14:sldIdLst>
        </p14:section>
        <p14:section name="Hunting Exercise" id="{6217CD88-FC36-B94A-B938-9B9D0D9B4C18}">
          <p14:sldIdLst>
            <p14:sldId id="1585"/>
            <p14:sldId id="1601"/>
            <p14:sldId id="1602"/>
            <p14:sldId id="1603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14"/>
            <p14:sldId id="1615"/>
            <p14:sldId id="1616"/>
            <p14:sldId id="1626"/>
            <p14:sldId id="1627"/>
            <p14:sldId id="1628"/>
            <p14:sldId id="1630"/>
            <p14:sldId id="1629"/>
            <p14:sldId id="1631"/>
            <p14:sldId id="1632"/>
            <p14:sldId id="1633"/>
            <p14:sldId id="1634"/>
            <p14:sldId id="1635"/>
            <p14:sldId id="1636"/>
            <p14:sldId id="1637"/>
            <p14:sldId id="1638"/>
            <p14:sldId id="1644"/>
            <p14:sldId id="1639"/>
            <p14:sldId id="1643"/>
            <p14:sldId id="1640"/>
            <p14:sldId id="1642"/>
            <p14:sldId id="1641"/>
            <p14:sldId id="1647"/>
            <p14:sldId id="1648"/>
            <p14:sldId id="1649"/>
            <p14:sldId id="1645"/>
            <p14:sldId id="1646"/>
            <p14:sldId id="1651"/>
            <p14:sldId id="1652"/>
            <p14:sldId id="1654"/>
            <p14:sldId id="1655"/>
            <p14:sldId id="165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aGjPdcpjZgR4I03riIvBE5Tgh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000"/>
    <a:srgbClr val="FF0089"/>
    <a:srgbClr val="35557D"/>
    <a:srgbClr val="0F0360"/>
    <a:srgbClr val="A22A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9"/>
    <p:restoredTop sz="86895"/>
  </p:normalViewPr>
  <p:slideViewPr>
    <p:cSldViewPr snapToGrid="0" snapToObjects="1">
      <p:cViewPr varScale="1">
        <p:scale>
          <a:sx n="138" d="100"/>
          <a:sy n="138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1D2A0-B6CF-EE4D-A574-86C075C3B607}" type="doc">
      <dgm:prSet loTypeId="urn:microsoft.com/office/officeart/2005/8/layout/cycle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2A3E876-6FC0-4449-9DA9-8363CDD2724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Hypothesis/Criteria</a:t>
          </a:r>
        </a:p>
      </dgm:t>
    </dgm:pt>
    <dgm:pt modelId="{A4A16A38-1E5D-604A-847F-EAEAA0A1FB05}" type="parTrans" cxnId="{20A69B7C-43F9-3A4D-9A16-105742864548}">
      <dgm:prSet/>
      <dgm:spPr/>
      <dgm:t>
        <a:bodyPr/>
        <a:lstStyle/>
        <a:p>
          <a:endParaRPr lang="en-US"/>
        </a:p>
      </dgm:t>
    </dgm:pt>
    <dgm:pt modelId="{23ABA9AA-9BE0-AE49-87A1-2D8437AE9C20}" type="sibTrans" cxnId="{20A69B7C-43F9-3A4D-9A16-105742864548}">
      <dgm:prSet/>
      <dgm:spPr/>
      <dgm:t>
        <a:bodyPr/>
        <a:lstStyle/>
        <a:p>
          <a:endParaRPr lang="en-US"/>
        </a:p>
      </dgm:t>
    </dgm:pt>
    <dgm:pt modelId="{7AF53296-A71F-2848-A766-37664571FD7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Logic</a:t>
          </a:r>
        </a:p>
      </dgm:t>
    </dgm:pt>
    <dgm:pt modelId="{BC271C9E-D024-0445-9788-43861A0B877E}" type="parTrans" cxnId="{B6EE3175-42DE-CC43-8F17-2D2CE88AC4A0}">
      <dgm:prSet/>
      <dgm:spPr/>
      <dgm:t>
        <a:bodyPr/>
        <a:lstStyle/>
        <a:p>
          <a:endParaRPr lang="en-US"/>
        </a:p>
      </dgm:t>
    </dgm:pt>
    <dgm:pt modelId="{51712545-4C9C-D742-8BF5-875260034243}" type="sibTrans" cxnId="{B6EE3175-42DE-CC43-8F17-2D2CE88AC4A0}">
      <dgm:prSet/>
      <dgm:spPr/>
      <dgm:t>
        <a:bodyPr/>
        <a:lstStyle/>
        <a:p>
          <a:endParaRPr lang="en-US"/>
        </a:p>
      </dgm:t>
    </dgm:pt>
    <dgm:pt modelId="{F1C38284-7F6E-8A49-8A48-86BCD4A4773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C33BD098-AD8A-E34A-8BC9-181E3C8B2213}" type="parTrans" cxnId="{6A1E2D64-92DE-1640-997B-C7B3D0C50BD3}">
      <dgm:prSet/>
      <dgm:spPr/>
      <dgm:t>
        <a:bodyPr/>
        <a:lstStyle/>
        <a:p>
          <a:endParaRPr lang="en-US"/>
        </a:p>
      </dgm:t>
    </dgm:pt>
    <dgm:pt modelId="{A83D2C8E-C835-6C4E-8C3A-EED640824A22}" type="sibTrans" cxnId="{6A1E2D64-92DE-1640-997B-C7B3D0C50BD3}">
      <dgm:prSet/>
      <dgm:spPr/>
      <dgm:t>
        <a:bodyPr/>
        <a:lstStyle/>
        <a:p>
          <a:endParaRPr lang="en-US"/>
        </a:p>
      </dgm:t>
    </dgm:pt>
    <dgm:pt modelId="{A7736187-D10D-8F49-9D16-FC8EC4ED150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Validate</a:t>
          </a:r>
        </a:p>
      </dgm:t>
    </dgm:pt>
    <dgm:pt modelId="{64A0B2CE-755F-F240-B778-BA8D209B5992}" type="parTrans" cxnId="{877F6849-42A8-7244-94BB-F11A79923E0F}">
      <dgm:prSet/>
      <dgm:spPr/>
      <dgm:t>
        <a:bodyPr/>
        <a:lstStyle/>
        <a:p>
          <a:endParaRPr lang="en-US"/>
        </a:p>
      </dgm:t>
    </dgm:pt>
    <dgm:pt modelId="{EF9EC69D-DDAC-EF48-BB6B-A6A41DF80F32}" type="sibTrans" cxnId="{877F6849-42A8-7244-94BB-F11A79923E0F}">
      <dgm:prSet/>
      <dgm:spPr/>
      <dgm:t>
        <a:bodyPr/>
        <a:lstStyle/>
        <a:p>
          <a:endParaRPr lang="en-US"/>
        </a:p>
      </dgm:t>
    </dgm:pt>
    <dgm:pt modelId="{D3C94EB7-FEE0-6A40-9AC9-20898336C50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Place in Harness</a:t>
          </a:r>
        </a:p>
      </dgm:t>
    </dgm:pt>
    <dgm:pt modelId="{4A9239FC-8B75-5E4B-AA9A-94E6F6705392}" type="parTrans" cxnId="{EDDF0167-557B-A842-AD79-BD9AC4339C0E}">
      <dgm:prSet/>
      <dgm:spPr/>
      <dgm:t>
        <a:bodyPr/>
        <a:lstStyle/>
        <a:p>
          <a:endParaRPr lang="en-US"/>
        </a:p>
      </dgm:t>
    </dgm:pt>
    <dgm:pt modelId="{A4379C0F-50C0-3B49-A506-C522F9D10494}" type="sibTrans" cxnId="{EDDF0167-557B-A842-AD79-BD9AC4339C0E}">
      <dgm:prSet/>
      <dgm:spPr/>
      <dgm:t>
        <a:bodyPr/>
        <a:lstStyle/>
        <a:p>
          <a:endParaRPr lang="en-US"/>
        </a:p>
      </dgm:t>
    </dgm:pt>
    <dgm:pt modelId="{363217E1-329E-DC43-A155-F36CE1B561D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Test</a:t>
          </a:r>
        </a:p>
      </dgm:t>
    </dgm:pt>
    <dgm:pt modelId="{A0294626-DFA6-5B47-AE46-AE7ABA534760}" type="parTrans" cxnId="{0307EF06-38EC-3341-91A8-234C745DCC21}">
      <dgm:prSet/>
      <dgm:spPr/>
      <dgm:t>
        <a:bodyPr/>
        <a:lstStyle/>
        <a:p>
          <a:endParaRPr lang="en-US"/>
        </a:p>
      </dgm:t>
    </dgm:pt>
    <dgm:pt modelId="{2E23BC77-535D-714E-9F5D-CEADE09BBA5A}" type="sibTrans" cxnId="{0307EF06-38EC-3341-91A8-234C745DCC21}">
      <dgm:prSet/>
      <dgm:spPr/>
      <dgm:t>
        <a:bodyPr/>
        <a:lstStyle/>
        <a:p>
          <a:endParaRPr lang="en-US"/>
        </a:p>
      </dgm:t>
    </dgm:pt>
    <dgm:pt modelId="{C761F81C-1AA7-074C-B469-3C0B23C170B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Tune</a:t>
          </a:r>
        </a:p>
      </dgm:t>
    </dgm:pt>
    <dgm:pt modelId="{EE54E773-DA97-B745-AA96-2C9AC95FCC4D}" type="parTrans" cxnId="{E45A5E7C-7FCF-964D-BD57-D2EFD1969B61}">
      <dgm:prSet/>
      <dgm:spPr/>
      <dgm:t>
        <a:bodyPr/>
        <a:lstStyle/>
        <a:p>
          <a:endParaRPr lang="en-US"/>
        </a:p>
      </dgm:t>
    </dgm:pt>
    <dgm:pt modelId="{80C34EFD-53C2-C84D-951A-D7CF826A91B2}" type="sibTrans" cxnId="{E45A5E7C-7FCF-964D-BD57-D2EFD1969B61}">
      <dgm:prSet/>
      <dgm:spPr/>
      <dgm:t>
        <a:bodyPr/>
        <a:lstStyle/>
        <a:p>
          <a:endParaRPr lang="en-US"/>
        </a:p>
      </dgm:t>
    </dgm:pt>
    <dgm:pt modelId="{97829ED3-14D3-1441-A0D2-479112DF4D9B}" type="pres">
      <dgm:prSet presAssocID="{91A1D2A0-B6CF-EE4D-A574-86C075C3B607}" presName="Name0" presStyleCnt="0">
        <dgm:presLayoutVars>
          <dgm:dir/>
          <dgm:resizeHandles val="exact"/>
        </dgm:presLayoutVars>
      </dgm:prSet>
      <dgm:spPr/>
    </dgm:pt>
    <dgm:pt modelId="{D7D63EA5-0673-DB48-8990-8463EFB6CB32}" type="pres">
      <dgm:prSet presAssocID="{91A1D2A0-B6CF-EE4D-A574-86C075C3B607}" presName="cycle" presStyleCnt="0"/>
      <dgm:spPr/>
    </dgm:pt>
    <dgm:pt modelId="{736E63D8-D89F-E441-9861-9CFEF943254E}" type="pres">
      <dgm:prSet presAssocID="{72A3E876-6FC0-4449-9DA9-8363CDD27247}" presName="nodeFirstNode" presStyleLbl="node1" presStyleIdx="0" presStyleCnt="7">
        <dgm:presLayoutVars>
          <dgm:bulletEnabled val="1"/>
        </dgm:presLayoutVars>
      </dgm:prSet>
      <dgm:spPr/>
    </dgm:pt>
    <dgm:pt modelId="{E255B26F-73EA-AE40-9528-F7D1DE262F00}" type="pres">
      <dgm:prSet presAssocID="{23ABA9AA-9BE0-AE49-87A1-2D8437AE9C20}" presName="sibTransFirstNode" presStyleLbl="bgShp" presStyleIdx="0" presStyleCnt="1"/>
      <dgm:spPr/>
    </dgm:pt>
    <dgm:pt modelId="{59D03DD2-C7D6-5C43-AFAA-9AE5D4C8077A}" type="pres">
      <dgm:prSet presAssocID="{7AF53296-A71F-2848-A766-37664571FD73}" presName="nodeFollowingNodes" presStyleLbl="node1" presStyleIdx="1" presStyleCnt="7">
        <dgm:presLayoutVars>
          <dgm:bulletEnabled val="1"/>
        </dgm:presLayoutVars>
      </dgm:prSet>
      <dgm:spPr/>
    </dgm:pt>
    <dgm:pt modelId="{F377269C-9FE0-8641-920C-B0A4FBBFF635}" type="pres">
      <dgm:prSet presAssocID="{F1C38284-7F6E-8A49-8A48-86BCD4A4773D}" presName="nodeFollowingNodes" presStyleLbl="node1" presStyleIdx="2" presStyleCnt="7">
        <dgm:presLayoutVars>
          <dgm:bulletEnabled val="1"/>
        </dgm:presLayoutVars>
      </dgm:prSet>
      <dgm:spPr/>
    </dgm:pt>
    <dgm:pt modelId="{15C8B9F3-262A-5E40-8A0B-471DA4ACE5F6}" type="pres">
      <dgm:prSet presAssocID="{363217E1-329E-DC43-A155-F36CE1B561D0}" presName="nodeFollowingNodes" presStyleLbl="node1" presStyleIdx="3" presStyleCnt="7">
        <dgm:presLayoutVars>
          <dgm:bulletEnabled val="1"/>
        </dgm:presLayoutVars>
      </dgm:prSet>
      <dgm:spPr/>
    </dgm:pt>
    <dgm:pt modelId="{266D2F42-D3A9-904B-9017-213ED07397BF}" type="pres">
      <dgm:prSet presAssocID="{C761F81C-1AA7-074C-B469-3C0B23C170B4}" presName="nodeFollowingNodes" presStyleLbl="node1" presStyleIdx="4" presStyleCnt="7">
        <dgm:presLayoutVars>
          <dgm:bulletEnabled val="1"/>
        </dgm:presLayoutVars>
      </dgm:prSet>
      <dgm:spPr/>
    </dgm:pt>
    <dgm:pt modelId="{53E847AD-91FD-2646-B921-5D7F504F10A6}" type="pres">
      <dgm:prSet presAssocID="{A7736187-D10D-8F49-9D16-FC8EC4ED1500}" presName="nodeFollowingNodes" presStyleLbl="node1" presStyleIdx="5" presStyleCnt="7">
        <dgm:presLayoutVars>
          <dgm:bulletEnabled val="1"/>
        </dgm:presLayoutVars>
      </dgm:prSet>
      <dgm:spPr/>
    </dgm:pt>
    <dgm:pt modelId="{D83F0AF1-39E6-0340-A23E-B33668A559F3}" type="pres">
      <dgm:prSet presAssocID="{D3C94EB7-FEE0-6A40-9AC9-20898336C508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0307EF06-38EC-3341-91A8-234C745DCC21}" srcId="{91A1D2A0-B6CF-EE4D-A574-86C075C3B607}" destId="{363217E1-329E-DC43-A155-F36CE1B561D0}" srcOrd="3" destOrd="0" parTransId="{A0294626-DFA6-5B47-AE46-AE7ABA534760}" sibTransId="{2E23BC77-535D-714E-9F5D-CEADE09BBA5A}"/>
    <dgm:cxn modelId="{BF2D7B1F-19D5-5645-8697-D9A19E68DC73}" type="presOf" srcId="{D3C94EB7-FEE0-6A40-9AC9-20898336C508}" destId="{D83F0AF1-39E6-0340-A23E-B33668A559F3}" srcOrd="0" destOrd="0" presId="urn:microsoft.com/office/officeart/2005/8/layout/cycle3"/>
    <dgm:cxn modelId="{302FBB42-D62B-7945-9927-824507177102}" type="presOf" srcId="{23ABA9AA-9BE0-AE49-87A1-2D8437AE9C20}" destId="{E255B26F-73EA-AE40-9528-F7D1DE262F00}" srcOrd="0" destOrd="0" presId="urn:microsoft.com/office/officeart/2005/8/layout/cycle3"/>
    <dgm:cxn modelId="{98211344-2071-A44A-8B9E-DA94A8838673}" type="presOf" srcId="{363217E1-329E-DC43-A155-F36CE1B561D0}" destId="{15C8B9F3-262A-5E40-8A0B-471DA4ACE5F6}" srcOrd="0" destOrd="0" presId="urn:microsoft.com/office/officeart/2005/8/layout/cycle3"/>
    <dgm:cxn modelId="{877F6849-42A8-7244-94BB-F11A79923E0F}" srcId="{91A1D2A0-B6CF-EE4D-A574-86C075C3B607}" destId="{A7736187-D10D-8F49-9D16-FC8EC4ED1500}" srcOrd="5" destOrd="0" parTransId="{64A0B2CE-755F-F240-B778-BA8D209B5992}" sibTransId="{EF9EC69D-DDAC-EF48-BB6B-A6A41DF80F32}"/>
    <dgm:cxn modelId="{6D7E2761-6413-5F4A-9FFB-D9E77917356C}" type="presOf" srcId="{91A1D2A0-B6CF-EE4D-A574-86C075C3B607}" destId="{97829ED3-14D3-1441-A0D2-479112DF4D9B}" srcOrd="0" destOrd="0" presId="urn:microsoft.com/office/officeart/2005/8/layout/cycle3"/>
    <dgm:cxn modelId="{6A1E2D64-92DE-1640-997B-C7B3D0C50BD3}" srcId="{91A1D2A0-B6CF-EE4D-A574-86C075C3B607}" destId="{F1C38284-7F6E-8A49-8A48-86BCD4A4773D}" srcOrd="2" destOrd="0" parTransId="{C33BD098-AD8A-E34A-8BC9-181E3C8B2213}" sibTransId="{A83D2C8E-C835-6C4E-8C3A-EED640824A22}"/>
    <dgm:cxn modelId="{EDDF0167-557B-A842-AD79-BD9AC4339C0E}" srcId="{91A1D2A0-B6CF-EE4D-A574-86C075C3B607}" destId="{D3C94EB7-FEE0-6A40-9AC9-20898336C508}" srcOrd="6" destOrd="0" parTransId="{4A9239FC-8B75-5E4B-AA9A-94E6F6705392}" sibTransId="{A4379C0F-50C0-3B49-A506-C522F9D10494}"/>
    <dgm:cxn modelId="{B6EE3175-42DE-CC43-8F17-2D2CE88AC4A0}" srcId="{91A1D2A0-B6CF-EE4D-A574-86C075C3B607}" destId="{7AF53296-A71F-2848-A766-37664571FD73}" srcOrd="1" destOrd="0" parTransId="{BC271C9E-D024-0445-9788-43861A0B877E}" sibTransId="{51712545-4C9C-D742-8BF5-875260034243}"/>
    <dgm:cxn modelId="{EE175E7B-E9D7-BF46-9954-A202F75C9B93}" type="presOf" srcId="{C761F81C-1AA7-074C-B469-3C0B23C170B4}" destId="{266D2F42-D3A9-904B-9017-213ED07397BF}" srcOrd="0" destOrd="0" presId="urn:microsoft.com/office/officeart/2005/8/layout/cycle3"/>
    <dgm:cxn modelId="{E45A5E7C-7FCF-964D-BD57-D2EFD1969B61}" srcId="{91A1D2A0-B6CF-EE4D-A574-86C075C3B607}" destId="{C761F81C-1AA7-074C-B469-3C0B23C170B4}" srcOrd="4" destOrd="0" parTransId="{EE54E773-DA97-B745-AA96-2C9AC95FCC4D}" sibTransId="{80C34EFD-53C2-C84D-951A-D7CF826A91B2}"/>
    <dgm:cxn modelId="{20A69B7C-43F9-3A4D-9A16-105742864548}" srcId="{91A1D2A0-B6CF-EE4D-A574-86C075C3B607}" destId="{72A3E876-6FC0-4449-9DA9-8363CDD27247}" srcOrd="0" destOrd="0" parTransId="{A4A16A38-1E5D-604A-847F-EAEAA0A1FB05}" sibTransId="{23ABA9AA-9BE0-AE49-87A1-2D8437AE9C20}"/>
    <dgm:cxn modelId="{9F38FF80-18FD-0547-8535-9D242AB5C339}" type="presOf" srcId="{F1C38284-7F6E-8A49-8A48-86BCD4A4773D}" destId="{F377269C-9FE0-8641-920C-B0A4FBBFF635}" srcOrd="0" destOrd="0" presId="urn:microsoft.com/office/officeart/2005/8/layout/cycle3"/>
    <dgm:cxn modelId="{29B53F9A-CF8D-E948-BCFA-0E606B4AF3F9}" type="presOf" srcId="{7AF53296-A71F-2848-A766-37664571FD73}" destId="{59D03DD2-C7D6-5C43-AFAA-9AE5D4C8077A}" srcOrd="0" destOrd="0" presId="urn:microsoft.com/office/officeart/2005/8/layout/cycle3"/>
    <dgm:cxn modelId="{455A7FAC-AD86-FE4C-8471-8F3FE6FAD7F8}" type="presOf" srcId="{A7736187-D10D-8F49-9D16-FC8EC4ED1500}" destId="{53E847AD-91FD-2646-B921-5D7F504F10A6}" srcOrd="0" destOrd="0" presId="urn:microsoft.com/office/officeart/2005/8/layout/cycle3"/>
    <dgm:cxn modelId="{CCA05DD5-8C96-C440-A0D1-5058FFB331F1}" type="presOf" srcId="{72A3E876-6FC0-4449-9DA9-8363CDD27247}" destId="{736E63D8-D89F-E441-9861-9CFEF943254E}" srcOrd="0" destOrd="0" presId="urn:microsoft.com/office/officeart/2005/8/layout/cycle3"/>
    <dgm:cxn modelId="{9FF3363F-929D-FA46-8975-01BDB1F65DC8}" type="presParOf" srcId="{97829ED3-14D3-1441-A0D2-479112DF4D9B}" destId="{D7D63EA5-0673-DB48-8990-8463EFB6CB32}" srcOrd="0" destOrd="0" presId="urn:microsoft.com/office/officeart/2005/8/layout/cycle3"/>
    <dgm:cxn modelId="{D6EA21C0-D2EC-6A48-957D-9CCA29C84BF3}" type="presParOf" srcId="{D7D63EA5-0673-DB48-8990-8463EFB6CB32}" destId="{736E63D8-D89F-E441-9861-9CFEF943254E}" srcOrd="0" destOrd="0" presId="urn:microsoft.com/office/officeart/2005/8/layout/cycle3"/>
    <dgm:cxn modelId="{177F5C7D-609B-B24B-AF09-E75B9B03D586}" type="presParOf" srcId="{D7D63EA5-0673-DB48-8990-8463EFB6CB32}" destId="{E255B26F-73EA-AE40-9528-F7D1DE262F00}" srcOrd="1" destOrd="0" presId="urn:microsoft.com/office/officeart/2005/8/layout/cycle3"/>
    <dgm:cxn modelId="{7B4D131C-FC2D-BA4C-A0FF-A2E1CF5D618D}" type="presParOf" srcId="{D7D63EA5-0673-DB48-8990-8463EFB6CB32}" destId="{59D03DD2-C7D6-5C43-AFAA-9AE5D4C8077A}" srcOrd="2" destOrd="0" presId="urn:microsoft.com/office/officeart/2005/8/layout/cycle3"/>
    <dgm:cxn modelId="{3A5EFE92-7226-2345-97B6-2C59FE58523F}" type="presParOf" srcId="{D7D63EA5-0673-DB48-8990-8463EFB6CB32}" destId="{F377269C-9FE0-8641-920C-B0A4FBBFF635}" srcOrd="3" destOrd="0" presId="urn:microsoft.com/office/officeart/2005/8/layout/cycle3"/>
    <dgm:cxn modelId="{46146AC5-F1FE-4142-B199-1601670B20E4}" type="presParOf" srcId="{D7D63EA5-0673-DB48-8990-8463EFB6CB32}" destId="{15C8B9F3-262A-5E40-8A0B-471DA4ACE5F6}" srcOrd="4" destOrd="0" presId="urn:microsoft.com/office/officeart/2005/8/layout/cycle3"/>
    <dgm:cxn modelId="{5B67560C-4083-B344-ABD2-C5151CB5E78D}" type="presParOf" srcId="{D7D63EA5-0673-DB48-8990-8463EFB6CB32}" destId="{266D2F42-D3A9-904B-9017-213ED07397BF}" srcOrd="5" destOrd="0" presId="urn:microsoft.com/office/officeart/2005/8/layout/cycle3"/>
    <dgm:cxn modelId="{2B501CF3-49EB-E242-84A4-2AE227BFCAFB}" type="presParOf" srcId="{D7D63EA5-0673-DB48-8990-8463EFB6CB32}" destId="{53E847AD-91FD-2646-B921-5D7F504F10A6}" srcOrd="6" destOrd="0" presId="urn:microsoft.com/office/officeart/2005/8/layout/cycle3"/>
    <dgm:cxn modelId="{1FB97AB4-2825-FE42-8326-D773731F68DB}" type="presParOf" srcId="{D7D63EA5-0673-DB48-8990-8463EFB6CB32}" destId="{D83F0AF1-39E6-0340-A23E-B33668A559F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A1D2A0-B6CF-EE4D-A574-86C075C3B607}" type="doc">
      <dgm:prSet loTypeId="urn:microsoft.com/office/officeart/2005/8/layout/cycle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2A3E876-6FC0-4449-9DA9-8363CDD2724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Hypothesis/Criteria</a:t>
          </a:r>
        </a:p>
      </dgm:t>
    </dgm:pt>
    <dgm:pt modelId="{A4A16A38-1E5D-604A-847F-EAEAA0A1FB05}" type="parTrans" cxnId="{20A69B7C-43F9-3A4D-9A16-105742864548}">
      <dgm:prSet/>
      <dgm:spPr/>
      <dgm:t>
        <a:bodyPr/>
        <a:lstStyle/>
        <a:p>
          <a:endParaRPr lang="en-US"/>
        </a:p>
      </dgm:t>
    </dgm:pt>
    <dgm:pt modelId="{23ABA9AA-9BE0-AE49-87A1-2D8437AE9C20}" type="sibTrans" cxnId="{20A69B7C-43F9-3A4D-9A16-105742864548}">
      <dgm:prSet/>
      <dgm:spPr/>
      <dgm:t>
        <a:bodyPr/>
        <a:lstStyle/>
        <a:p>
          <a:endParaRPr lang="en-US"/>
        </a:p>
      </dgm:t>
    </dgm:pt>
    <dgm:pt modelId="{7AF53296-A71F-2848-A766-37664571FD7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Evaluation Logic</a:t>
          </a:r>
        </a:p>
      </dgm:t>
    </dgm:pt>
    <dgm:pt modelId="{BC271C9E-D024-0445-9788-43861A0B877E}" type="parTrans" cxnId="{B6EE3175-42DE-CC43-8F17-2D2CE88AC4A0}">
      <dgm:prSet/>
      <dgm:spPr/>
      <dgm:t>
        <a:bodyPr/>
        <a:lstStyle/>
        <a:p>
          <a:endParaRPr lang="en-US"/>
        </a:p>
      </dgm:t>
    </dgm:pt>
    <dgm:pt modelId="{51712545-4C9C-D742-8BF5-875260034243}" type="sibTrans" cxnId="{B6EE3175-42DE-CC43-8F17-2D2CE88AC4A0}">
      <dgm:prSet/>
      <dgm:spPr/>
      <dgm:t>
        <a:bodyPr/>
        <a:lstStyle/>
        <a:p>
          <a:endParaRPr lang="en-US"/>
        </a:p>
      </dgm:t>
    </dgm:pt>
    <dgm:pt modelId="{F1C38284-7F6E-8A49-8A48-86BCD4A4773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C33BD098-AD8A-E34A-8BC9-181E3C8B2213}" type="parTrans" cxnId="{6A1E2D64-92DE-1640-997B-C7B3D0C50BD3}">
      <dgm:prSet/>
      <dgm:spPr/>
      <dgm:t>
        <a:bodyPr/>
        <a:lstStyle/>
        <a:p>
          <a:endParaRPr lang="en-US"/>
        </a:p>
      </dgm:t>
    </dgm:pt>
    <dgm:pt modelId="{A83D2C8E-C835-6C4E-8C3A-EED640824A22}" type="sibTrans" cxnId="{6A1E2D64-92DE-1640-997B-C7B3D0C50BD3}">
      <dgm:prSet/>
      <dgm:spPr/>
      <dgm:t>
        <a:bodyPr/>
        <a:lstStyle/>
        <a:p>
          <a:endParaRPr lang="en-US"/>
        </a:p>
      </dgm:t>
    </dgm:pt>
    <dgm:pt modelId="{A7736187-D10D-8F49-9D16-FC8EC4ED150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Validate</a:t>
          </a:r>
        </a:p>
      </dgm:t>
    </dgm:pt>
    <dgm:pt modelId="{64A0B2CE-755F-F240-B778-BA8D209B5992}" type="parTrans" cxnId="{877F6849-42A8-7244-94BB-F11A79923E0F}">
      <dgm:prSet/>
      <dgm:spPr/>
      <dgm:t>
        <a:bodyPr/>
        <a:lstStyle/>
        <a:p>
          <a:endParaRPr lang="en-US"/>
        </a:p>
      </dgm:t>
    </dgm:pt>
    <dgm:pt modelId="{EF9EC69D-DDAC-EF48-BB6B-A6A41DF80F32}" type="sibTrans" cxnId="{877F6849-42A8-7244-94BB-F11A79923E0F}">
      <dgm:prSet/>
      <dgm:spPr/>
      <dgm:t>
        <a:bodyPr/>
        <a:lstStyle/>
        <a:p>
          <a:endParaRPr lang="en-US"/>
        </a:p>
      </dgm:t>
    </dgm:pt>
    <dgm:pt modelId="{D3C94EB7-FEE0-6A40-9AC9-20898336C50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Place in Harness</a:t>
          </a:r>
        </a:p>
      </dgm:t>
    </dgm:pt>
    <dgm:pt modelId="{4A9239FC-8B75-5E4B-AA9A-94E6F6705392}" type="parTrans" cxnId="{EDDF0167-557B-A842-AD79-BD9AC4339C0E}">
      <dgm:prSet/>
      <dgm:spPr/>
      <dgm:t>
        <a:bodyPr/>
        <a:lstStyle/>
        <a:p>
          <a:endParaRPr lang="en-US"/>
        </a:p>
      </dgm:t>
    </dgm:pt>
    <dgm:pt modelId="{A4379C0F-50C0-3B49-A506-C522F9D10494}" type="sibTrans" cxnId="{EDDF0167-557B-A842-AD79-BD9AC4339C0E}">
      <dgm:prSet/>
      <dgm:spPr/>
      <dgm:t>
        <a:bodyPr/>
        <a:lstStyle/>
        <a:p>
          <a:endParaRPr lang="en-US"/>
        </a:p>
      </dgm:t>
    </dgm:pt>
    <dgm:pt modelId="{363217E1-329E-DC43-A155-F36CE1B561D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Test</a:t>
          </a:r>
        </a:p>
      </dgm:t>
    </dgm:pt>
    <dgm:pt modelId="{A0294626-DFA6-5B47-AE46-AE7ABA534760}" type="parTrans" cxnId="{0307EF06-38EC-3341-91A8-234C745DCC21}">
      <dgm:prSet/>
      <dgm:spPr/>
      <dgm:t>
        <a:bodyPr/>
        <a:lstStyle/>
        <a:p>
          <a:endParaRPr lang="en-US"/>
        </a:p>
      </dgm:t>
    </dgm:pt>
    <dgm:pt modelId="{2E23BC77-535D-714E-9F5D-CEADE09BBA5A}" type="sibTrans" cxnId="{0307EF06-38EC-3341-91A8-234C745DCC21}">
      <dgm:prSet/>
      <dgm:spPr/>
      <dgm:t>
        <a:bodyPr/>
        <a:lstStyle/>
        <a:p>
          <a:endParaRPr lang="en-US"/>
        </a:p>
      </dgm:t>
    </dgm:pt>
    <dgm:pt modelId="{C761F81C-1AA7-074C-B469-3C0B23C170B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Tune</a:t>
          </a:r>
        </a:p>
      </dgm:t>
    </dgm:pt>
    <dgm:pt modelId="{EE54E773-DA97-B745-AA96-2C9AC95FCC4D}" type="parTrans" cxnId="{E45A5E7C-7FCF-964D-BD57-D2EFD1969B61}">
      <dgm:prSet/>
      <dgm:spPr/>
      <dgm:t>
        <a:bodyPr/>
        <a:lstStyle/>
        <a:p>
          <a:endParaRPr lang="en-US"/>
        </a:p>
      </dgm:t>
    </dgm:pt>
    <dgm:pt modelId="{80C34EFD-53C2-C84D-951A-D7CF826A91B2}" type="sibTrans" cxnId="{E45A5E7C-7FCF-964D-BD57-D2EFD1969B61}">
      <dgm:prSet/>
      <dgm:spPr/>
      <dgm:t>
        <a:bodyPr/>
        <a:lstStyle/>
        <a:p>
          <a:endParaRPr lang="en-US"/>
        </a:p>
      </dgm:t>
    </dgm:pt>
    <dgm:pt modelId="{97829ED3-14D3-1441-A0D2-479112DF4D9B}" type="pres">
      <dgm:prSet presAssocID="{91A1D2A0-B6CF-EE4D-A574-86C075C3B607}" presName="Name0" presStyleCnt="0">
        <dgm:presLayoutVars>
          <dgm:dir/>
          <dgm:resizeHandles val="exact"/>
        </dgm:presLayoutVars>
      </dgm:prSet>
      <dgm:spPr/>
    </dgm:pt>
    <dgm:pt modelId="{D7D63EA5-0673-DB48-8990-8463EFB6CB32}" type="pres">
      <dgm:prSet presAssocID="{91A1D2A0-B6CF-EE4D-A574-86C075C3B607}" presName="cycle" presStyleCnt="0"/>
      <dgm:spPr/>
    </dgm:pt>
    <dgm:pt modelId="{736E63D8-D89F-E441-9861-9CFEF943254E}" type="pres">
      <dgm:prSet presAssocID="{72A3E876-6FC0-4449-9DA9-8363CDD27247}" presName="nodeFirstNode" presStyleLbl="node1" presStyleIdx="0" presStyleCnt="7">
        <dgm:presLayoutVars>
          <dgm:bulletEnabled val="1"/>
        </dgm:presLayoutVars>
      </dgm:prSet>
      <dgm:spPr/>
    </dgm:pt>
    <dgm:pt modelId="{E255B26F-73EA-AE40-9528-F7D1DE262F00}" type="pres">
      <dgm:prSet presAssocID="{23ABA9AA-9BE0-AE49-87A1-2D8437AE9C20}" presName="sibTransFirstNode" presStyleLbl="bgShp" presStyleIdx="0" presStyleCnt="1"/>
      <dgm:spPr/>
    </dgm:pt>
    <dgm:pt modelId="{59D03DD2-C7D6-5C43-AFAA-9AE5D4C8077A}" type="pres">
      <dgm:prSet presAssocID="{7AF53296-A71F-2848-A766-37664571FD73}" presName="nodeFollowingNodes" presStyleLbl="node1" presStyleIdx="1" presStyleCnt="7">
        <dgm:presLayoutVars>
          <dgm:bulletEnabled val="1"/>
        </dgm:presLayoutVars>
      </dgm:prSet>
      <dgm:spPr/>
    </dgm:pt>
    <dgm:pt modelId="{F377269C-9FE0-8641-920C-B0A4FBBFF635}" type="pres">
      <dgm:prSet presAssocID="{F1C38284-7F6E-8A49-8A48-86BCD4A4773D}" presName="nodeFollowingNodes" presStyleLbl="node1" presStyleIdx="2" presStyleCnt="7">
        <dgm:presLayoutVars>
          <dgm:bulletEnabled val="1"/>
        </dgm:presLayoutVars>
      </dgm:prSet>
      <dgm:spPr/>
    </dgm:pt>
    <dgm:pt modelId="{15C8B9F3-262A-5E40-8A0B-471DA4ACE5F6}" type="pres">
      <dgm:prSet presAssocID="{363217E1-329E-DC43-A155-F36CE1B561D0}" presName="nodeFollowingNodes" presStyleLbl="node1" presStyleIdx="3" presStyleCnt="7">
        <dgm:presLayoutVars>
          <dgm:bulletEnabled val="1"/>
        </dgm:presLayoutVars>
      </dgm:prSet>
      <dgm:spPr/>
    </dgm:pt>
    <dgm:pt modelId="{266D2F42-D3A9-904B-9017-213ED07397BF}" type="pres">
      <dgm:prSet presAssocID="{C761F81C-1AA7-074C-B469-3C0B23C170B4}" presName="nodeFollowingNodes" presStyleLbl="node1" presStyleIdx="4" presStyleCnt="7">
        <dgm:presLayoutVars>
          <dgm:bulletEnabled val="1"/>
        </dgm:presLayoutVars>
      </dgm:prSet>
      <dgm:spPr/>
    </dgm:pt>
    <dgm:pt modelId="{53E847AD-91FD-2646-B921-5D7F504F10A6}" type="pres">
      <dgm:prSet presAssocID="{A7736187-D10D-8F49-9D16-FC8EC4ED1500}" presName="nodeFollowingNodes" presStyleLbl="node1" presStyleIdx="5" presStyleCnt="7">
        <dgm:presLayoutVars>
          <dgm:bulletEnabled val="1"/>
        </dgm:presLayoutVars>
      </dgm:prSet>
      <dgm:spPr/>
    </dgm:pt>
    <dgm:pt modelId="{D83F0AF1-39E6-0340-A23E-B33668A559F3}" type="pres">
      <dgm:prSet presAssocID="{D3C94EB7-FEE0-6A40-9AC9-20898336C508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0307EF06-38EC-3341-91A8-234C745DCC21}" srcId="{91A1D2A0-B6CF-EE4D-A574-86C075C3B607}" destId="{363217E1-329E-DC43-A155-F36CE1B561D0}" srcOrd="3" destOrd="0" parTransId="{A0294626-DFA6-5B47-AE46-AE7ABA534760}" sibTransId="{2E23BC77-535D-714E-9F5D-CEADE09BBA5A}"/>
    <dgm:cxn modelId="{BF2D7B1F-19D5-5645-8697-D9A19E68DC73}" type="presOf" srcId="{D3C94EB7-FEE0-6A40-9AC9-20898336C508}" destId="{D83F0AF1-39E6-0340-A23E-B33668A559F3}" srcOrd="0" destOrd="0" presId="urn:microsoft.com/office/officeart/2005/8/layout/cycle3"/>
    <dgm:cxn modelId="{302FBB42-D62B-7945-9927-824507177102}" type="presOf" srcId="{23ABA9AA-9BE0-AE49-87A1-2D8437AE9C20}" destId="{E255B26F-73EA-AE40-9528-F7D1DE262F00}" srcOrd="0" destOrd="0" presId="urn:microsoft.com/office/officeart/2005/8/layout/cycle3"/>
    <dgm:cxn modelId="{98211344-2071-A44A-8B9E-DA94A8838673}" type="presOf" srcId="{363217E1-329E-DC43-A155-F36CE1B561D0}" destId="{15C8B9F3-262A-5E40-8A0B-471DA4ACE5F6}" srcOrd="0" destOrd="0" presId="urn:microsoft.com/office/officeart/2005/8/layout/cycle3"/>
    <dgm:cxn modelId="{877F6849-42A8-7244-94BB-F11A79923E0F}" srcId="{91A1D2A0-B6CF-EE4D-A574-86C075C3B607}" destId="{A7736187-D10D-8F49-9D16-FC8EC4ED1500}" srcOrd="5" destOrd="0" parTransId="{64A0B2CE-755F-F240-B778-BA8D209B5992}" sibTransId="{EF9EC69D-DDAC-EF48-BB6B-A6A41DF80F32}"/>
    <dgm:cxn modelId="{6D7E2761-6413-5F4A-9FFB-D9E77917356C}" type="presOf" srcId="{91A1D2A0-B6CF-EE4D-A574-86C075C3B607}" destId="{97829ED3-14D3-1441-A0D2-479112DF4D9B}" srcOrd="0" destOrd="0" presId="urn:microsoft.com/office/officeart/2005/8/layout/cycle3"/>
    <dgm:cxn modelId="{6A1E2D64-92DE-1640-997B-C7B3D0C50BD3}" srcId="{91A1D2A0-B6CF-EE4D-A574-86C075C3B607}" destId="{F1C38284-7F6E-8A49-8A48-86BCD4A4773D}" srcOrd="2" destOrd="0" parTransId="{C33BD098-AD8A-E34A-8BC9-181E3C8B2213}" sibTransId="{A83D2C8E-C835-6C4E-8C3A-EED640824A22}"/>
    <dgm:cxn modelId="{EDDF0167-557B-A842-AD79-BD9AC4339C0E}" srcId="{91A1D2A0-B6CF-EE4D-A574-86C075C3B607}" destId="{D3C94EB7-FEE0-6A40-9AC9-20898336C508}" srcOrd="6" destOrd="0" parTransId="{4A9239FC-8B75-5E4B-AA9A-94E6F6705392}" sibTransId="{A4379C0F-50C0-3B49-A506-C522F9D10494}"/>
    <dgm:cxn modelId="{B6EE3175-42DE-CC43-8F17-2D2CE88AC4A0}" srcId="{91A1D2A0-B6CF-EE4D-A574-86C075C3B607}" destId="{7AF53296-A71F-2848-A766-37664571FD73}" srcOrd="1" destOrd="0" parTransId="{BC271C9E-D024-0445-9788-43861A0B877E}" sibTransId="{51712545-4C9C-D742-8BF5-875260034243}"/>
    <dgm:cxn modelId="{EE175E7B-E9D7-BF46-9954-A202F75C9B93}" type="presOf" srcId="{C761F81C-1AA7-074C-B469-3C0B23C170B4}" destId="{266D2F42-D3A9-904B-9017-213ED07397BF}" srcOrd="0" destOrd="0" presId="urn:microsoft.com/office/officeart/2005/8/layout/cycle3"/>
    <dgm:cxn modelId="{E45A5E7C-7FCF-964D-BD57-D2EFD1969B61}" srcId="{91A1D2A0-B6CF-EE4D-A574-86C075C3B607}" destId="{C761F81C-1AA7-074C-B469-3C0B23C170B4}" srcOrd="4" destOrd="0" parTransId="{EE54E773-DA97-B745-AA96-2C9AC95FCC4D}" sibTransId="{80C34EFD-53C2-C84D-951A-D7CF826A91B2}"/>
    <dgm:cxn modelId="{20A69B7C-43F9-3A4D-9A16-105742864548}" srcId="{91A1D2A0-B6CF-EE4D-A574-86C075C3B607}" destId="{72A3E876-6FC0-4449-9DA9-8363CDD27247}" srcOrd="0" destOrd="0" parTransId="{A4A16A38-1E5D-604A-847F-EAEAA0A1FB05}" sibTransId="{23ABA9AA-9BE0-AE49-87A1-2D8437AE9C20}"/>
    <dgm:cxn modelId="{9F38FF80-18FD-0547-8535-9D242AB5C339}" type="presOf" srcId="{F1C38284-7F6E-8A49-8A48-86BCD4A4773D}" destId="{F377269C-9FE0-8641-920C-B0A4FBBFF635}" srcOrd="0" destOrd="0" presId="urn:microsoft.com/office/officeart/2005/8/layout/cycle3"/>
    <dgm:cxn modelId="{29B53F9A-CF8D-E948-BCFA-0E606B4AF3F9}" type="presOf" srcId="{7AF53296-A71F-2848-A766-37664571FD73}" destId="{59D03DD2-C7D6-5C43-AFAA-9AE5D4C8077A}" srcOrd="0" destOrd="0" presId="urn:microsoft.com/office/officeart/2005/8/layout/cycle3"/>
    <dgm:cxn modelId="{455A7FAC-AD86-FE4C-8471-8F3FE6FAD7F8}" type="presOf" srcId="{A7736187-D10D-8F49-9D16-FC8EC4ED1500}" destId="{53E847AD-91FD-2646-B921-5D7F504F10A6}" srcOrd="0" destOrd="0" presId="urn:microsoft.com/office/officeart/2005/8/layout/cycle3"/>
    <dgm:cxn modelId="{CCA05DD5-8C96-C440-A0D1-5058FFB331F1}" type="presOf" srcId="{72A3E876-6FC0-4449-9DA9-8363CDD27247}" destId="{736E63D8-D89F-E441-9861-9CFEF943254E}" srcOrd="0" destOrd="0" presId="urn:microsoft.com/office/officeart/2005/8/layout/cycle3"/>
    <dgm:cxn modelId="{9FF3363F-929D-FA46-8975-01BDB1F65DC8}" type="presParOf" srcId="{97829ED3-14D3-1441-A0D2-479112DF4D9B}" destId="{D7D63EA5-0673-DB48-8990-8463EFB6CB32}" srcOrd="0" destOrd="0" presId="urn:microsoft.com/office/officeart/2005/8/layout/cycle3"/>
    <dgm:cxn modelId="{D6EA21C0-D2EC-6A48-957D-9CCA29C84BF3}" type="presParOf" srcId="{D7D63EA5-0673-DB48-8990-8463EFB6CB32}" destId="{736E63D8-D89F-E441-9861-9CFEF943254E}" srcOrd="0" destOrd="0" presId="urn:microsoft.com/office/officeart/2005/8/layout/cycle3"/>
    <dgm:cxn modelId="{177F5C7D-609B-B24B-AF09-E75B9B03D586}" type="presParOf" srcId="{D7D63EA5-0673-DB48-8990-8463EFB6CB32}" destId="{E255B26F-73EA-AE40-9528-F7D1DE262F00}" srcOrd="1" destOrd="0" presId="urn:microsoft.com/office/officeart/2005/8/layout/cycle3"/>
    <dgm:cxn modelId="{7B4D131C-FC2D-BA4C-A0FF-A2E1CF5D618D}" type="presParOf" srcId="{D7D63EA5-0673-DB48-8990-8463EFB6CB32}" destId="{59D03DD2-C7D6-5C43-AFAA-9AE5D4C8077A}" srcOrd="2" destOrd="0" presId="urn:microsoft.com/office/officeart/2005/8/layout/cycle3"/>
    <dgm:cxn modelId="{3A5EFE92-7226-2345-97B6-2C59FE58523F}" type="presParOf" srcId="{D7D63EA5-0673-DB48-8990-8463EFB6CB32}" destId="{F377269C-9FE0-8641-920C-B0A4FBBFF635}" srcOrd="3" destOrd="0" presId="urn:microsoft.com/office/officeart/2005/8/layout/cycle3"/>
    <dgm:cxn modelId="{46146AC5-F1FE-4142-B199-1601670B20E4}" type="presParOf" srcId="{D7D63EA5-0673-DB48-8990-8463EFB6CB32}" destId="{15C8B9F3-262A-5E40-8A0B-471DA4ACE5F6}" srcOrd="4" destOrd="0" presId="urn:microsoft.com/office/officeart/2005/8/layout/cycle3"/>
    <dgm:cxn modelId="{5B67560C-4083-B344-ABD2-C5151CB5E78D}" type="presParOf" srcId="{D7D63EA5-0673-DB48-8990-8463EFB6CB32}" destId="{266D2F42-D3A9-904B-9017-213ED07397BF}" srcOrd="5" destOrd="0" presId="urn:microsoft.com/office/officeart/2005/8/layout/cycle3"/>
    <dgm:cxn modelId="{2B501CF3-49EB-E242-84A4-2AE227BFCAFB}" type="presParOf" srcId="{D7D63EA5-0673-DB48-8990-8463EFB6CB32}" destId="{53E847AD-91FD-2646-B921-5D7F504F10A6}" srcOrd="6" destOrd="0" presId="urn:microsoft.com/office/officeart/2005/8/layout/cycle3"/>
    <dgm:cxn modelId="{1FB97AB4-2825-FE42-8326-D773731F68DB}" type="presParOf" srcId="{D7D63EA5-0673-DB48-8990-8463EFB6CB32}" destId="{D83F0AF1-39E6-0340-A23E-B33668A559F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A1D2A0-B6CF-EE4D-A574-86C075C3B607}" type="doc">
      <dgm:prSet loTypeId="urn:microsoft.com/office/officeart/2005/8/layout/cycle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2A3E876-6FC0-4449-9DA9-8363CDD2724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Hypothesis/Criteria</a:t>
          </a:r>
        </a:p>
      </dgm:t>
    </dgm:pt>
    <dgm:pt modelId="{A4A16A38-1E5D-604A-847F-EAEAA0A1FB05}" type="parTrans" cxnId="{20A69B7C-43F9-3A4D-9A16-105742864548}">
      <dgm:prSet/>
      <dgm:spPr/>
      <dgm:t>
        <a:bodyPr/>
        <a:lstStyle/>
        <a:p>
          <a:endParaRPr lang="en-US"/>
        </a:p>
      </dgm:t>
    </dgm:pt>
    <dgm:pt modelId="{23ABA9AA-9BE0-AE49-87A1-2D8437AE9C20}" type="sibTrans" cxnId="{20A69B7C-43F9-3A4D-9A16-105742864548}">
      <dgm:prSet/>
      <dgm:spPr/>
      <dgm:t>
        <a:bodyPr/>
        <a:lstStyle/>
        <a:p>
          <a:endParaRPr lang="en-US"/>
        </a:p>
      </dgm:t>
    </dgm:pt>
    <dgm:pt modelId="{7AF53296-A71F-2848-A766-37664571FD7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Logic</a:t>
          </a:r>
        </a:p>
      </dgm:t>
    </dgm:pt>
    <dgm:pt modelId="{BC271C9E-D024-0445-9788-43861A0B877E}" type="parTrans" cxnId="{B6EE3175-42DE-CC43-8F17-2D2CE88AC4A0}">
      <dgm:prSet/>
      <dgm:spPr/>
      <dgm:t>
        <a:bodyPr/>
        <a:lstStyle/>
        <a:p>
          <a:endParaRPr lang="en-US"/>
        </a:p>
      </dgm:t>
    </dgm:pt>
    <dgm:pt modelId="{51712545-4C9C-D742-8BF5-875260034243}" type="sibTrans" cxnId="{B6EE3175-42DE-CC43-8F17-2D2CE88AC4A0}">
      <dgm:prSet/>
      <dgm:spPr/>
      <dgm:t>
        <a:bodyPr/>
        <a:lstStyle/>
        <a:p>
          <a:endParaRPr lang="en-US"/>
        </a:p>
      </dgm:t>
    </dgm:pt>
    <dgm:pt modelId="{F1C38284-7F6E-8A49-8A48-86BCD4A4773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C33BD098-AD8A-E34A-8BC9-181E3C8B2213}" type="parTrans" cxnId="{6A1E2D64-92DE-1640-997B-C7B3D0C50BD3}">
      <dgm:prSet/>
      <dgm:spPr/>
      <dgm:t>
        <a:bodyPr/>
        <a:lstStyle/>
        <a:p>
          <a:endParaRPr lang="en-US"/>
        </a:p>
      </dgm:t>
    </dgm:pt>
    <dgm:pt modelId="{A83D2C8E-C835-6C4E-8C3A-EED640824A22}" type="sibTrans" cxnId="{6A1E2D64-92DE-1640-997B-C7B3D0C50BD3}">
      <dgm:prSet/>
      <dgm:spPr/>
      <dgm:t>
        <a:bodyPr/>
        <a:lstStyle/>
        <a:p>
          <a:endParaRPr lang="en-US"/>
        </a:p>
      </dgm:t>
    </dgm:pt>
    <dgm:pt modelId="{A7736187-D10D-8F49-9D16-FC8EC4ED150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Validate</a:t>
          </a:r>
        </a:p>
      </dgm:t>
    </dgm:pt>
    <dgm:pt modelId="{64A0B2CE-755F-F240-B778-BA8D209B5992}" type="parTrans" cxnId="{877F6849-42A8-7244-94BB-F11A79923E0F}">
      <dgm:prSet/>
      <dgm:spPr/>
      <dgm:t>
        <a:bodyPr/>
        <a:lstStyle/>
        <a:p>
          <a:endParaRPr lang="en-US"/>
        </a:p>
      </dgm:t>
    </dgm:pt>
    <dgm:pt modelId="{EF9EC69D-DDAC-EF48-BB6B-A6A41DF80F32}" type="sibTrans" cxnId="{877F6849-42A8-7244-94BB-F11A79923E0F}">
      <dgm:prSet/>
      <dgm:spPr/>
      <dgm:t>
        <a:bodyPr/>
        <a:lstStyle/>
        <a:p>
          <a:endParaRPr lang="en-US"/>
        </a:p>
      </dgm:t>
    </dgm:pt>
    <dgm:pt modelId="{D3C94EB7-FEE0-6A40-9AC9-20898336C50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Place in Harness</a:t>
          </a:r>
        </a:p>
      </dgm:t>
    </dgm:pt>
    <dgm:pt modelId="{4A9239FC-8B75-5E4B-AA9A-94E6F6705392}" type="parTrans" cxnId="{EDDF0167-557B-A842-AD79-BD9AC4339C0E}">
      <dgm:prSet/>
      <dgm:spPr/>
      <dgm:t>
        <a:bodyPr/>
        <a:lstStyle/>
        <a:p>
          <a:endParaRPr lang="en-US"/>
        </a:p>
      </dgm:t>
    </dgm:pt>
    <dgm:pt modelId="{A4379C0F-50C0-3B49-A506-C522F9D10494}" type="sibTrans" cxnId="{EDDF0167-557B-A842-AD79-BD9AC4339C0E}">
      <dgm:prSet/>
      <dgm:spPr/>
      <dgm:t>
        <a:bodyPr/>
        <a:lstStyle/>
        <a:p>
          <a:endParaRPr lang="en-US"/>
        </a:p>
      </dgm:t>
    </dgm:pt>
    <dgm:pt modelId="{363217E1-329E-DC43-A155-F36CE1B561D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Test</a:t>
          </a:r>
        </a:p>
      </dgm:t>
    </dgm:pt>
    <dgm:pt modelId="{A0294626-DFA6-5B47-AE46-AE7ABA534760}" type="parTrans" cxnId="{0307EF06-38EC-3341-91A8-234C745DCC21}">
      <dgm:prSet/>
      <dgm:spPr/>
      <dgm:t>
        <a:bodyPr/>
        <a:lstStyle/>
        <a:p>
          <a:endParaRPr lang="en-US"/>
        </a:p>
      </dgm:t>
    </dgm:pt>
    <dgm:pt modelId="{2E23BC77-535D-714E-9F5D-CEADE09BBA5A}" type="sibTrans" cxnId="{0307EF06-38EC-3341-91A8-234C745DCC21}">
      <dgm:prSet/>
      <dgm:spPr/>
      <dgm:t>
        <a:bodyPr/>
        <a:lstStyle/>
        <a:p>
          <a:endParaRPr lang="en-US"/>
        </a:p>
      </dgm:t>
    </dgm:pt>
    <dgm:pt modelId="{C761F81C-1AA7-074C-B469-3C0B23C170B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Tune</a:t>
          </a:r>
        </a:p>
      </dgm:t>
    </dgm:pt>
    <dgm:pt modelId="{EE54E773-DA97-B745-AA96-2C9AC95FCC4D}" type="parTrans" cxnId="{E45A5E7C-7FCF-964D-BD57-D2EFD1969B61}">
      <dgm:prSet/>
      <dgm:spPr/>
      <dgm:t>
        <a:bodyPr/>
        <a:lstStyle/>
        <a:p>
          <a:endParaRPr lang="en-US"/>
        </a:p>
      </dgm:t>
    </dgm:pt>
    <dgm:pt modelId="{80C34EFD-53C2-C84D-951A-D7CF826A91B2}" type="sibTrans" cxnId="{E45A5E7C-7FCF-964D-BD57-D2EFD1969B61}">
      <dgm:prSet/>
      <dgm:spPr/>
      <dgm:t>
        <a:bodyPr/>
        <a:lstStyle/>
        <a:p>
          <a:endParaRPr lang="en-US"/>
        </a:p>
      </dgm:t>
    </dgm:pt>
    <dgm:pt modelId="{97829ED3-14D3-1441-A0D2-479112DF4D9B}" type="pres">
      <dgm:prSet presAssocID="{91A1D2A0-B6CF-EE4D-A574-86C075C3B607}" presName="Name0" presStyleCnt="0">
        <dgm:presLayoutVars>
          <dgm:dir/>
          <dgm:resizeHandles val="exact"/>
        </dgm:presLayoutVars>
      </dgm:prSet>
      <dgm:spPr/>
    </dgm:pt>
    <dgm:pt modelId="{D7D63EA5-0673-DB48-8990-8463EFB6CB32}" type="pres">
      <dgm:prSet presAssocID="{91A1D2A0-B6CF-EE4D-A574-86C075C3B607}" presName="cycle" presStyleCnt="0"/>
      <dgm:spPr/>
    </dgm:pt>
    <dgm:pt modelId="{736E63D8-D89F-E441-9861-9CFEF943254E}" type="pres">
      <dgm:prSet presAssocID="{72A3E876-6FC0-4449-9DA9-8363CDD27247}" presName="nodeFirstNode" presStyleLbl="node1" presStyleIdx="0" presStyleCnt="7">
        <dgm:presLayoutVars>
          <dgm:bulletEnabled val="1"/>
        </dgm:presLayoutVars>
      </dgm:prSet>
      <dgm:spPr/>
    </dgm:pt>
    <dgm:pt modelId="{E255B26F-73EA-AE40-9528-F7D1DE262F00}" type="pres">
      <dgm:prSet presAssocID="{23ABA9AA-9BE0-AE49-87A1-2D8437AE9C20}" presName="sibTransFirstNode" presStyleLbl="bgShp" presStyleIdx="0" presStyleCnt="1"/>
      <dgm:spPr/>
    </dgm:pt>
    <dgm:pt modelId="{59D03DD2-C7D6-5C43-AFAA-9AE5D4C8077A}" type="pres">
      <dgm:prSet presAssocID="{7AF53296-A71F-2848-A766-37664571FD73}" presName="nodeFollowingNodes" presStyleLbl="node1" presStyleIdx="1" presStyleCnt="7">
        <dgm:presLayoutVars>
          <dgm:bulletEnabled val="1"/>
        </dgm:presLayoutVars>
      </dgm:prSet>
      <dgm:spPr/>
    </dgm:pt>
    <dgm:pt modelId="{F377269C-9FE0-8641-920C-B0A4FBBFF635}" type="pres">
      <dgm:prSet presAssocID="{F1C38284-7F6E-8A49-8A48-86BCD4A4773D}" presName="nodeFollowingNodes" presStyleLbl="node1" presStyleIdx="2" presStyleCnt="7">
        <dgm:presLayoutVars>
          <dgm:bulletEnabled val="1"/>
        </dgm:presLayoutVars>
      </dgm:prSet>
      <dgm:spPr/>
    </dgm:pt>
    <dgm:pt modelId="{15C8B9F3-262A-5E40-8A0B-471DA4ACE5F6}" type="pres">
      <dgm:prSet presAssocID="{363217E1-329E-DC43-A155-F36CE1B561D0}" presName="nodeFollowingNodes" presStyleLbl="node1" presStyleIdx="3" presStyleCnt="7">
        <dgm:presLayoutVars>
          <dgm:bulletEnabled val="1"/>
        </dgm:presLayoutVars>
      </dgm:prSet>
      <dgm:spPr/>
    </dgm:pt>
    <dgm:pt modelId="{266D2F42-D3A9-904B-9017-213ED07397BF}" type="pres">
      <dgm:prSet presAssocID="{C761F81C-1AA7-074C-B469-3C0B23C170B4}" presName="nodeFollowingNodes" presStyleLbl="node1" presStyleIdx="4" presStyleCnt="7">
        <dgm:presLayoutVars>
          <dgm:bulletEnabled val="1"/>
        </dgm:presLayoutVars>
      </dgm:prSet>
      <dgm:spPr/>
    </dgm:pt>
    <dgm:pt modelId="{53E847AD-91FD-2646-B921-5D7F504F10A6}" type="pres">
      <dgm:prSet presAssocID="{A7736187-D10D-8F49-9D16-FC8EC4ED1500}" presName="nodeFollowingNodes" presStyleLbl="node1" presStyleIdx="5" presStyleCnt="7">
        <dgm:presLayoutVars>
          <dgm:bulletEnabled val="1"/>
        </dgm:presLayoutVars>
      </dgm:prSet>
      <dgm:spPr/>
    </dgm:pt>
    <dgm:pt modelId="{D83F0AF1-39E6-0340-A23E-B33668A559F3}" type="pres">
      <dgm:prSet presAssocID="{D3C94EB7-FEE0-6A40-9AC9-20898336C508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0307EF06-38EC-3341-91A8-234C745DCC21}" srcId="{91A1D2A0-B6CF-EE4D-A574-86C075C3B607}" destId="{363217E1-329E-DC43-A155-F36CE1B561D0}" srcOrd="3" destOrd="0" parTransId="{A0294626-DFA6-5B47-AE46-AE7ABA534760}" sibTransId="{2E23BC77-535D-714E-9F5D-CEADE09BBA5A}"/>
    <dgm:cxn modelId="{BF2D7B1F-19D5-5645-8697-D9A19E68DC73}" type="presOf" srcId="{D3C94EB7-FEE0-6A40-9AC9-20898336C508}" destId="{D83F0AF1-39E6-0340-A23E-B33668A559F3}" srcOrd="0" destOrd="0" presId="urn:microsoft.com/office/officeart/2005/8/layout/cycle3"/>
    <dgm:cxn modelId="{302FBB42-D62B-7945-9927-824507177102}" type="presOf" srcId="{23ABA9AA-9BE0-AE49-87A1-2D8437AE9C20}" destId="{E255B26F-73EA-AE40-9528-F7D1DE262F00}" srcOrd="0" destOrd="0" presId="urn:microsoft.com/office/officeart/2005/8/layout/cycle3"/>
    <dgm:cxn modelId="{98211344-2071-A44A-8B9E-DA94A8838673}" type="presOf" srcId="{363217E1-329E-DC43-A155-F36CE1B561D0}" destId="{15C8B9F3-262A-5E40-8A0B-471DA4ACE5F6}" srcOrd="0" destOrd="0" presId="urn:microsoft.com/office/officeart/2005/8/layout/cycle3"/>
    <dgm:cxn modelId="{877F6849-42A8-7244-94BB-F11A79923E0F}" srcId="{91A1D2A0-B6CF-EE4D-A574-86C075C3B607}" destId="{A7736187-D10D-8F49-9D16-FC8EC4ED1500}" srcOrd="5" destOrd="0" parTransId="{64A0B2CE-755F-F240-B778-BA8D209B5992}" sibTransId="{EF9EC69D-DDAC-EF48-BB6B-A6A41DF80F32}"/>
    <dgm:cxn modelId="{6D7E2761-6413-5F4A-9FFB-D9E77917356C}" type="presOf" srcId="{91A1D2A0-B6CF-EE4D-A574-86C075C3B607}" destId="{97829ED3-14D3-1441-A0D2-479112DF4D9B}" srcOrd="0" destOrd="0" presId="urn:microsoft.com/office/officeart/2005/8/layout/cycle3"/>
    <dgm:cxn modelId="{6A1E2D64-92DE-1640-997B-C7B3D0C50BD3}" srcId="{91A1D2A0-B6CF-EE4D-A574-86C075C3B607}" destId="{F1C38284-7F6E-8A49-8A48-86BCD4A4773D}" srcOrd="2" destOrd="0" parTransId="{C33BD098-AD8A-E34A-8BC9-181E3C8B2213}" sibTransId="{A83D2C8E-C835-6C4E-8C3A-EED640824A22}"/>
    <dgm:cxn modelId="{EDDF0167-557B-A842-AD79-BD9AC4339C0E}" srcId="{91A1D2A0-B6CF-EE4D-A574-86C075C3B607}" destId="{D3C94EB7-FEE0-6A40-9AC9-20898336C508}" srcOrd="6" destOrd="0" parTransId="{4A9239FC-8B75-5E4B-AA9A-94E6F6705392}" sibTransId="{A4379C0F-50C0-3B49-A506-C522F9D10494}"/>
    <dgm:cxn modelId="{B6EE3175-42DE-CC43-8F17-2D2CE88AC4A0}" srcId="{91A1D2A0-B6CF-EE4D-A574-86C075C3B607}" destId="{7AF53296-A71F-2848-A766-37664571FD73}" srcOrd="1" destOrd="0" parTransId="{BC271C9E-D024-0445-9788-43861A0B877E}" sibTransId="{51712545-4C9C-D742-8BF5-875260034243}"/>
    <dgm:cxn modelId="{EE175E7B-E9D7-BF46-9954-A202F75C9B93}" type="presOf" srcId="{C761F81C-1AA7-074C-B469-3C0B23C170B4}" destId="{266D2F42-D3A9-904B-9017-213ED07397BF}" srcOrd="0" destOrd="0" presId="urn:microsoft.com/office/officeart/2005/8/layout/cycle3"/>
    <dgm:cxn modelId="{E45A5E7C-7FCF-964D-BD57-D2EFD1969B61}" srcId="{91A1D2A0-B6CF-EE4D-A574-86C075C3B607}" destId="{C761F81C-1AA7-074C-B469-3C0B23C170B4}" srcOrd="4" destOrd="0" parTransId="{EE54E773-DA97-B745-AA96-2C9AC95FCC4D}" sibTransId="{80C34EFD-53C2-C84D-951A-D7CF826A91B2}"/>
    <dgm:cxn modelId="{20A69B7C-43F9-3A4D-9A16-105742864548}" srcId="{91A1D2A0-B6CF-EE4D-A574-86C075C3B607}" destId="{72A3E876-6FC0-4449-9DA9-8363CDD27247}" srcOrd="0" destOrd="0" parTransId="{A4A16A38-1E5D-604A-847F-EAEAA0A1FB05}" sibTransId="{23ABA9AA-9BE0-AE49-87A1-2D8437AE9C20}"/>
    <dgm:cxn modelId="{9F38FF80-18FD-0547-8535-9D242AB5C339}" type="presOf" srcId="{F1C38284-7F6E-8A49-8A48-86BCD4A4773D}" destId="{F377269C-9FE0-8641-920C-B0A4FBBFF635}" srcOrd="0" destOrd="0" presId="urn:microsoft.com/office/officeart/2005/8/layout/cycle3"/>
    <dgm:cxn modelId="{29B53F9A-CF8D-E948-BCFA-0E606B4AF3F9}" type="presOf" srcId="{7AF53296-A71F-2848-A766-37664571FD73}" destId="{59D03DD2-C7D6-5C43-AFAA-9AE5D4C8077A}" srcOrd="0" destOrd="0" presId="urn:microsoft.com/office/officeart/2005/8/layout/cycle3"/>
    <dgm:cxn modelId="{455A7FAC-AD86-FE4C-8471-8F3FE6FAD7F8}" type="presOf" srcId="{A7736187-D10D-8F49-9D16-FC8EC4ED1500}" destId="{53E847AD-91FD-2646-B921-5D7F504F10A6}" srcOrd="0" destOrd="0" presId="urn:microsoft.com/office/officeart/2005/8/layout/cycle3"/>
    <dgm:cxn modelId="{CCA05DD5-8C96-C440-A0D1-5058FFB331F1}" type="presOf" srcId="{72A3E876-6FC0-4449-9DA9-8363CDD27247}" destId="{736E63D8-D89F-E441-9861-9CFEF943254E}" srcOrd="0" destOrd="0" presId="urn:microsoft.com/office/officeart/2005/8/layout/cycle3"/>
    <dgm:cxn modelId="{9FF3363F-929D-FA46-8975-01BDB1F65DC8}" type="presParOf" srcId="{97829ED3-14D3-1441-A0D2-479112DF4D9B}" destId="{D7D63EA5-0673-DB48-8990-8463EFB6CB32}" srcOrd="0" destOrd="0" presId="urn:microsoft.com/office/officeart/2005/8/layout/cycle3"/>
    <dgm:cxn modelId="{D6EA21C0-D2EC-6A48-957D-9CCA29C84BF3}" type="presParOf" srcId="{D7D63EA5-0673-DB48-8990-8463EFB6CB32}" destId="{736E63D8-D89F-E441-9861-9CFEF943254E}" srcOrd="0" destOrd="0" presId="urn:microsoft.com/office/officeart/2005/8/layout/cycle3"/>
    <dgm:cxn modelId="{177F5C7D-609B-B24B-AF09-E75B9B03D586}" type="presParOf" srcId="{D7D63EA5-0673-DB48-8990-8463EFB6CB32}" destId="{E255B26F-73EA-AE40-9528-F7D1DE262F00}" srcOrd="1" destOrd="0" presId="urn:microsoft.com/office/officeart/2005/8/layout/cycle3"/>
    <dgm:cxn modelId="{7B4D131C-FC2D-BA4C-A0FF-A2E1CF5D618D}" type="presParOf" srcId="{D7D63EA5-0673-DB48-8990-8463EFB6CB32}" destId="{59D03DD2-C7D6-5C43-AFAA-9AE5D4C8077A}" srcOrd="2" destOrd="0" presId="urn:microsoft.com/office/officeart/2005/8/layout/cycle3"/>
    <dgm:cxn modelId="{3A5EFE92-7226-2345-97B6-2C59FE58523F}" type="presParOf" srcId="{D7D63EA5-0673-DB48-8990-8463EFB6CB32}" destId="{F377269C-9FE0-8641-920C-B0A4FBBFF635}" srcOrd="3" destOrd="0" presId="urn:microsoft.com/office/officeart/2005/8/layout/cycle3"/>
    <dgm:cxn modelId="{46146AC5-F1FE-4142-B199-1601670B20E4}" type="presParOf" srcId="{D7D63EA5-0673-DB48-8990-8463EFB6CB32}" destId="{15C8B9F3-262A-5E40-8A0B-471DA4ACE5F6}" srcOrd="4" destOrd="0" presId="urn:microsoft.com/office/officeart/2005/8/layout/cycle3"/>
    <dgm:cxn modelId="{5B67560C-4083-B344-ABD2-C5151CB5E78D}" type="presParOf" srcId="{D7D63EA5-0673-DB48-8990-8463EFB6CB32}" destId="{266D2F42-D3A9-904B-9017-213ED07397BF}" srcOrd="5" destOrd="0" presId="urn:microsoft.com/office/officeart/2005/8/layout/cycle3"/>
    <dgm:cxn modelId="{2B501CF3-49EB-E242-84A4-2AE227BFCAFB}" type="presParOf" srcId="{D7D63EA5-0673-DB48-8990-8463EFB6CB32}" destId="{53E847AD-91FD-2646-B921-5D7F504F10A6}" srcOrd="6" destOrd="0" presId="urn:microsoft.com/office/officeart/2005/8/layout/cycle3"/>
    <dgm:cxn modelId="{1FB97AB4-2825-FE42-8326-D773731F68DB}" type="presParOf" srcId="{D7D63EA5-0673-DB48-8990-8463EFB6CB32}" destId="{D83F0AF1-39E6-0340-A23E-B33668A559F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A1D2A0-B6CF-EE4D-A574-86C075C3B607}" type="doc">
      <dgm:prSet loTypeId="urn:microsoft.com/office/officeart/2005/8/layout/cycle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2A3E876-6FC0-4449-9DA9-8363CDD2724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Hypothesis/Criteria</a:t>
          </a:r>
        </a:p>
      </dgm:t>
    </dgm:pt>
    <dgm:pt modelId="{A4A16A38-1E5D-604A-847F-EAEAA0A1FB05}" type="parTrans" cxnId="{20A69B7C-43F9-3A4D-9A16-105742864548}">
      <dgm:prSet/>
      <dgm:spPr/>
      <dgm:t>
        <a:bodyPr/>
        <a:lstStyle/>
        <a:p>
          <a:endParaRPr lang="en-US"/>
        </a:p>
      </dgm:t>
    </dgm:pt>
    <dgm:pt modelId="{23ABA9AA-9BE0-AE49-87A1-2D8437AE9C20}" type="sibTrans" cxnId="{20A69B7C-43F9-3A4D-9A16-105742864548}">
      <dgm:prSet/>
      <dgm:spPr/>
      <dgm:t>
        <a:bodyPr/>
        <a:lstStyle/>
        <a:p>
          <a:endParaRPr lang="en-US"/>
        </a:p>
      </dgm:t>
    </dgm:pt>
    <dgm:pt modelId="{7AF53296-A71F-2848-A766-37664571FD7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Create Logic</a:t>
          </a:r>
        </a:p>
      </dgm:t>
    </dgm:pt>
    <dgm:pt modelId="{BC271C9E-D024-0445-9788-43861A0B877E}" type="parTrans" cxnId="{B6EE3175-42DE-CC43-8F17-2D2CE88AC4A0}">
      <dgm:prSet/>
      <dgm:spPr/>
      <dgm:t>
        <a:bodyPr/>
        <a:lstStyle/>
        <a:p>
          <a:endParaRPr lang="en-US"/>
        </a:p>
      </dgm:t>
    </dgm:pt>
    <dgm:pt modelId="{51712545-4C9C-D742-8BF5-875260034243}" type="sibTrans" cxnId="{B6EE3175-42DE-CC43-8F17-2D2CE88AC4A0}">
      <dgm:prSet/>
      <dgm:spPr/>
      <dgm:t>
        <a:bodyPr/>
        <a:lstStyle/>
        <a:p>
          <a:endParaRPr lang="en-US"/>
        </a:p>
      </dgm:t>
    </dgm:pt>
    <dgm:pt modelId="{F1C38284-7F6E-8A49-8A48-86BCD4A4773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Document</a:t>
          </a:r>
        </a:p>
      </dgm:t>
    </dgm:pt>
    <dgm:pt modelId="{C33BD098-AD8A-E34A-8BC9-181E3C8B2213}" type="parTrans" cxnId="{6A1E2D64-92DE-1640-997B-C7B3D0C50BD3}">
      <dgm:prSet/>
      <dgm:spPr/>
      <dgm:t>
        <a:bodyPr/>
        <a:lstStyle/>
        <a:p>
          <a:endParaRPr lang="en-US"/>
        </a:p>
      </dgm:t>
    </dgm:pt>
    <dgm:pt modelId="{A83D2C8E-C835-6C4E-8C3A-EED640824A22}" type="sibTrans" cxnId="{6A1E2D64-92DE-1640-997B-C7B3D0C50BD3}">
      <dgm:prSet/>
      <dgm:spPr/>
      <dgm:t>
        <a:bodyPr/>
        <a:lstStyle/>
        <a:p>
          <a:endParaRPr lang="en-US"/>
        </a:p>
      </dgm:t>
    </dgm:pt>
    <dgm:pt modelId="{A7736187-D10D-8F49-9D16-FC8EC4ED150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Validate</a:t>
          </a:r>
        </a:p>
      </dgm:t>
    </dgm:pt>
    <dgm:pt modelId="{64A0B2CE-755F-F240-B778-BA8D209B5992}" type="parTrans" cxnId="{877F6849-42A8-7244-94BB-F11A79923E0F}">
      <dgm:prSet/>
      <dgm:spPr/>
      <dgm:t>
        <a:bodyPr/>
        <a:lstStyle/>
        <a:p>
          <a:endParaRPr lang="en-US"/>
        </a:p>
      </dgm:t>
    </dgm:pt>
    <dgm:pt modelId="{EF9EC69D-DDAC-EF48-BB6B-A6A41DF80F32}" type="sibTrans" cxnId="{877F6849-42A8-7244-94BB-F11A79923E0F}">
      <dgm:prSet/>
      <dgm:spPr/>
      <dgm:t>
        <a:bodyPr/>
        <a:lstStyle/>
        <a:p>
          <a:endParaRPr lang="en-US"/>
        </a:p>
      </dgm:t>
    </dgm:pt>
    <dgm:pt modelId="{D3C94EB7-FEE0-6A40-9AC9-20898336C50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Place in Harness</a:t>
          </a:r>
        </a:p>
      </dgm:t>
    </dgm:pt>
    <dgm:pt modelId="{4A9239FC-8B75-5E4B-AA9A-94E6F6705392}" type="parTrans" cxnId="{EDDF0167-557B-A842-AD79-BD9AC4339C0E}">
      <dgm:prSet/>
      <dgm:spPr/>
      <dgm:t>
        <a:bodyPr/>
        <a:lstStyle/>
        <a:p>
          <a:endParaRPr lang="en-US"/>
        </a:p>
      </dgm:t>
    </dgm:pt>
    <dgm:pt modelId="{A4379C0F-50C0-3B49-A506-C522F9D10494}" type="sibTrans" cxnId="{EDDF0167-557B-A842-AD79-BD9AC4339C0E}">
      <dgm:prSet/>
      <dgm:spPr/>
      <dgm:t>
        <a:bodyPr/>
        <a:lstStyle/>
        <a:p>
          <a:endParaRPr lang="en-US"/>
        </a:p>
      </dgm:t>
    </dgm:pt>
    <dgm:pt modelId="{363217E1-329E-DC43-A155-F36CE1B561D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Test</a:t>
          </a:r>
        </a:p>
      </dgm:t>
    </dgm:pt>
    <dgm:pt modelId="{A0294626-DFA6-5B47-AE46-AE7ABA534760}" type="parTrans" cxnId="{0307EF06-38EC-3341-91A8-234C745DCC21}">
      <dgm:prSet/>
      <dgm:spPr/>
      <dgm:t>
        <a:bodyPr/>
        <a:lstStyle/>
        <a:p>
          <a:endParaRPr lang="en-US"/>
        </a:p>
      </dgm:t>
    </dgm:pt>
    <dgm:pt modelId="{2E23BC77-535D-714E-9F5D-CEADE09BBA5A}" type="sibTrans" cxnId="{0307EF06-38EC-3341-91A8-234C745DCC21}">
      <dgm:prSet/>
      <dgm:spPr/>
      <dgm:t>
        <a:bodyPr/>
        <a:lstStyle/>
        <a:p>
          <a:endParaRPr lang="en-US"/>
        </a:p>
      </dgm:t>
    </dgm:pt>
    <dgm:pt modelId="{C761F81C-1AA7-074C-B469-3C0B23C170B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Tune</a:t>
          </a:r>
        </a:p>
      </dgm:t>
    </dgm:pt>
    <dgm:pt modelId="{EE54E773-DA97-B745-AA96-2C9AC95FCC4D}" type="parTrans" cxnId="{E45A5E7C-7FCF-964D-BD57-D2EFD1969B61}">
      <dgm:prSet/>
      <dgm:spPr/>
      <dgm:t>
        <a:bodyPr/>
        <a:lstStyle/>
        <a:p>
          <a:endParaRPr lang="en-US"/>
        </a:p>
      </dgm:t>
    </dgm:pt>
    <dgm:pt modelId="{80C34EFD-53C2-C84D-951A-D7CF826A91B2}" type="sibTrans" cxnId="{E45A5E7C-7FCF-964D-BD57-D2EFD1969B61}">
      <dgm:prSet/>
      <dgm:spPr/>
      <dgm:t>
        <a:bodyPr/>
        <a:lstStyle/>
        <a:p>
          <a:endParaRPr lang="en-US"/>
        </a:p>
      </dgm:t>
    </dgm:pt>
    <dgm:pt modelId="{97829ED3-14D3-1441-A0D2-479112DF4D9B}" type="pres">
      <dgm:prSet presAssocID="{91A1D2A0-B6CF-EE4D-A574-86C075C3B607}" presName="Name0" presStyleCnt="0">
        <dgm:presLayoutVars>
          <dgm:dir/>
          <dgm:resizeHandles val="exact"/>
        </dgm:presLayoutVars>
      </dgm:prSet>
      <dgm:spPr/>
    </dgm:pt>
    <dgm:pt modelId="{D7D63EA5-0673-DB48-8990-8463EFB6CB32}" type="pres">
      <dgm:prSet presAssocID="{91A1D2A0-B6CF-EE4D-A574-86C075C3B607}" presName="cycle" presStyleCnt="0"/>
      <dgm:spPr/>
    </dgm:pt>
    <dgm:pt modelId="{736E63D8-D89F-E441-9861-9CFEF943254E}" type="pres">
      <dgm:prSet presAssocID="{72A3E876-6FC0-4449-9DA9-8363CDD27247}" presName="nodeFirstNode" presStyleLbl="node1" presStyleIdx="0" presStyleCnt="7">
        <dgm:presLayoutVars>
          <dgm:bulletEnabled val="1"/>
        </dgm:presLayoutVars>
      </dgm:prSet>
      <dgm:spPr/>
    </dgm:pt>
    <dgm:pt modelId="{E255B26F-73EA-AE40-9528-F7D1DE262F00}" type="pres">
      <dgm:prSet presAssocID="{23ABA9AA-9BE0-AE49-87A1-2D8437AE9C20}" presName="sibTransFirstNode" presStyleLbl="bgShp" presStyleIdx="0" presStyleCnt="1"/>
      <dgm:spPr/>
    </dgm:pt>
    <dgm:pt modelId="{59D03DD2-C7D6-5C43-AFAA-9AE5D4C8077A}" type="pres">
      <dgm:prSet presAssocID="{7AF53296-A71F-2848-A766-37664571FD73}" presName="nodeFollowingNodes" presStyleLbl="node1" presStyleIdx="1" presStyleCnt="7">
        <dgm:presLayoutVars>
          <dgm:bulletEnabled val="1"/>
        </dgm:presLayoutVars>
      </dgm:prSet>
      <dgm:spPr/>
    </dgm:pt>
    <dgm:pt modelId="{F377269C-9FE0-8641-920C-B0A4FBBFF635}" type="pres">
      <dgm:prSet presAssocID="{F1C38284-7F6E-8A49-8A48-86BCD4A4773D}" presName="nodeFollowingNodes" presStyleLbl="node1" presStyleIdx="2" presStyleCnt="7">
        <dgm:presLayoutVars>
          <dgm:bulletEnabled val="1"/>
        </dgm:presLayoutVars>
      </dgm:prSet>
      <dgm:spPr/>
    </dgm:pt>
    <dgm:pt modelId="{15C8B9F3-262A-5E40-8A0B-471DA4ACE5F6}" type="pres">
      <dgm:prSet presAssocID="{363217E1-329E-DC43-A155-F36CE1B561D0}" presName="nodeFollowingNodes" presStyleLbl="node1" presStyleIdx="3" presStyleCnt="7">
        <dgm:presLayoutVars>
          <dgm:bulletEnabled val="1"/>
        </dgm:presLayoutVars>
      </dgm:prSet>
      <dgm:spPr/>
    </dgm:pt>
    <dgm:pt modelId="{266D2F42-D3A9-904B-9017-213ED07397BF}" type="pres">
      <dgm:prSet presAssocID="{C761F81C-1AA7-074C-B469-3C0B23C170B4}" presName="nodeFollowingNodes" presStyleLbl="node1" presStyleIdx="4" presStyleCnt="7">
        <dgm:presLayoutVars>
          <dgm:bulletEnabled val="1"/>
        </dgm:presLayoutVars>
      </dgm:prSet>
      <dgm:spPr/>
    </dgm:pt>
    <dgm:pt modelId="{53E847AD-91FD-2646-B921-5D7F504F10A6}" type="pres">
      <dgm:prSet presAssocID="{A7736187-D10D-8F49-9D16-FC8EC4ED1500}" presName="nodeFollowingNodes" presStyleLbl="node1" presStyleIdx="5" presStyleCnt="7">
        <dgm:presLayoutVars>
          <dgm:bulletEnabled val="1"/>
        </dgm:presLayoutVars>
      </dgm:prSet>
      <dgm:spPr/>
    </dgm:pt>
    <dgm:pt modelId="{D83F0AF1-39E6-0340-A23E-B33668A559F3}" type="pres">
      <dgm:prSet presAssocID="{D3C94EB7-FEE0-6A40-9AC9-20898336C508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0307EF06-38EC-3341-91A8-234C745DCC21}" srcId="{91A1D2A0-B6CF-EE4D-A574-86C075C3B607}" destId="{363217E1-329E-DC43-A155-F36CE1B561D0}" srcOrd="3" destOrd="0" parTransId="{A0294626-DFA6-5B47-AE46-AE7ABA534760}" sibTransId="{2E23BC77-535D-714E-9F5D-CEADE09BBA5A}"/>
    <dgm:cxn modelId="{BF2D7B1F-19D5-5645-8697-D9A19E68DC73}" type="presOf" srcId="{D3C94EB7-FEE0-6A40-9AC9-20898336C508}" destId="{D83F0AF1-39E6-0340-A23E-B33668A559F3}" srcOrd="0" destOrd="0" presId="urn:microsoft.com/office/officeart/2005/8/layout/cycle3"/>
    <dgm:cxn modelId="{302FBB42-D62B-7945-9927-824507177102}" type="presOf" srcId="{23ABA9AA-9BE0-AE49-87A1-2D8437AE9C20}" destId="{E255B26F-73EA-AE40-9528-F7D1DE262F00}" srcOrd="0" destOrd="0" presId="urn:microsoft.com/office/officeart/2005/8/layout/cycle3"/>
    <dgm:cxn modelId="{98211344-2071-A44A-8B9E-DA94A8838673}" type="presOf" srcId="{363217E1-329E-DC43-A155-F36CE1B561D0}" destId="{15C8B9F3-262A-5E40-8A0B-471DA4ACE5F6}" srcOrd="0" destOrd="0" presId="urn:microsoft.com/office/officeart/2005/8/layout/cycle3"/>
    <dgm:cxn modelId="{877F6849-42A8-7244-94BB-F11A79923E0F}" srcId="{91A1D2A0-B6CF-EE4D-A574-86C075C3B607}" destId="{A7736187-D10D-8F49-9D16-FC8EC4ED1500}" srcOrd="5" destOrd="0" parTransId="{64A0B2CE-755F-F240-B778-BA8D209B5992}" sibTransId="{EF9EC69D-DDAC-EF48-BB6B-A6A41DF80F32}"/>
    <dgm:cxn modelId="{6D7E2761-6413-5F4A-9FFB-D9E77917356C}" type="presOf" srcId="{91A1D2A0-B6CF-EE4D-A574-86C075C3B607}" destId="{97829ED3-14D3-1441-A0D2-479112DF4D9B}" srcOrd="0" destOrd="0" presId="urn:microsoft.com/office/officeart/2005/8/layout/cycle3"/>
    <dgm:cxn modelId="{6A1E2D64-92DE-1640-997B-C7B3D0C50BD3}" srcId="{91A1D2A0-B6CF-EE4D-A574-86C075C3B607}" destId="{F1C38284-7F6E-8A49-8A48-86BCD4A4773D}" srcOrd="2" destOrd="0" parTransId="{C33BD098-AD8A-E34A-8BC9-181E3C8B2213}" sibTransId="{A83D2C8E-C835-6C4E-8C3A-EED640824A22}"/>
    <dgm:cxn modelId="{EDDF0167-557B-A842-AD79-BD9AC4339C0E}" srcId="{91A1D2A0-B6CF-EE4D-A574-86C075C3B607}" destId="{D3C94EB7-FEE0-6A40-9AC9-20898336C508}" srcOrd="6" destOrd="0" parTransId="{4A9239FC-8B75-5E4B-AA9A-94E6F6705392}" sibTransId="{A4379C0F-50C0-3B49-A506-C522F9D10494}"/>
    <dgm:cxn modelId="{B6EE3175-42DE-CC43-8F17-2D2CE88AC4A0}" srcId="{91A1D2A0-B6CF-EE4D-A574-86C075C3B607}" destId="{7AF53296-A71F-2848-A766-37664571FD73}" srcOrd="1" destOrd="0" parTransId="{BC271C9E-D024-0445-9788-43861A0B877E}" sibTransId="{51712545-4C9C-D742-8BF5-875260034243}"/>
    <dgm:cxn modelId="{EE175E7B-E9D7-BF46-9954-A202F75C9B93}" type="presOf" srcId="{C761F81C-1AA7-074C-B469-3C0B23C170B4}" destId="{266D2F42-D3A9-904B-9017-213ED07397BF}" srcOrd="0" destOrd="0" presId="urn:microsoft.com/office/officeart/2005/8/layout/cycle3"/>
    <dgm:cxn modelId="{E45A5E7C-7FCF-964D-BD57-D2EFD1969B61}" srcId="{91A1D2A0-B6CF-EE4D-A574-86C075C3B607}" destId="{C761F81C-1AA7-074C-B469-3C0B23C170B4}" srcOrd="4" destOrd="0" parTransId="{EE54E773-DA97-B745-AA96-2C9AC95FCC4D}" sibTransId="{80C34EFD-53C2-C84D-951A-D7CF826A91B2}"/>
    <dgm:cxn modelId="{20A69B7C-43F9-3A4D-9A16-105742864548}" srcId="{91A1D2A0-B6CF-EE4D-A574-86C075C3B607}" destId="{72A3E876-6FC0-4449-9DA9-8363CDD27247}" srcOrd="0" destOrd="0" parTransId="{A4A16A38-1E5D-604A-847F-EAEAA0A1FB05}" sibTransId="{23ABA9AA-9BE0-AE49-87A1-2D8437AE9C20}"/>
    <dgm:cxn modelId="{9F38FF80-18FD-0547-8535-9D242AB5C339}" type="presOf" srcId="{F1C38284-7F6E-8A49-8A48-86BCD4A4773D}" destId="{F377269C-9FE0-8641-920C-B0A4FBBFF635}" srcOrd="0" destOrd="0" presId="urn:microsoft.com/office/officeart/2005/8/layout/cycle3"/>
    <dgm:cxn modelId="{29B53F9A-CF8D-E948-BCFA-0E606B4AF3F9}" type="presOf" srcId="{7AF53296-A71F-2848-A766-37664571FD73}" destId="{59D03DD2-C7D6-5C43-AFAA-9AE5D4C8077A}" srcOrd="0" destOrd="0" presId="urn:microsoft.com/office/officeart/2005/8/layout/cycle3"/>
    <dgm:cxn modelId="{455A7FAC-AD86-FE4C-8471-8F3FE6FAD7F8}" type="presOf" srcId="{A7736187-D10D-8F49-9D16-FC8EC4ED1500}" destId="{53E847AD-91FD-2646-B921-5D7F504F10A6}" srcOrd="0" destOrd="0" presId="urn:microsoft.com/office/officeart/2005/8/layout/cycle3"/>
    <dgm:cxn modelId="{CCA05DD5-8C96-C440-A0D1-5058FFB331F1}" type="presOf" srcId="{72A3E876-6FC0-4449-9DA9-8363CDD27247}" destId="{736E63D8-D89F-E441-9861-9CFEF943254E}" srcOrd="0" destOrd="0" presId="urn:microsoft.com/office/officeart/2005/8/layout/cycle3"/>
    <dgm:cxn modelId="{9FF3363F-929D-FA46-8975-01BDB1F65DC8}" type="presParOf" srcId="{97829ED3-14D3-1441-A0D2-479112DF4D9B}" destId="{D7D63EA5-0673-DB48-8990-8463EFB6CB32}" srcOrd="0" destOrd="0" presId="urn:microsoft.com/office/officeart/2005/8/layout/cycle3"/>
    <dgm:cxn modelId="{D6EA21C0-D2EC-6A48-957D-9CCA29C84BF3}" type="presParOf" srcId="{D7D63EA5-0673-DB48-8990-8463EFB6CB32}" destId="{736E63D8-D89F-E441-9861-9CFEF943254E}" srcOrd="0" destOrd="0" presId="urn:microsoft.com/office/officeart/2005/8/layout/cycle3"/>
    <dgm:cxn modelId="{177F5C7D-609B-B24B-AF09-E75B9B03D586}" type="presParOf" srcId="{D7D63EA5-0673-DB48-8990-8463EFB6CB32}" destId="{E255B26F-73EA-AE40-9528-F7D1DE262F00}" srcOrd="1" destOrd="0" presId="urn:microsoft.com/office/officeart/2005/8/layout/cycle3"/>
    <dgm:cxn modelId="{7B4D131C-FC2D-BA4C-A0FF-A2E1CF5D618D}" type="presParOf" srcId="{D7D63EA5-0673-DB48-8990-8463EFB6CB32}" destId="{59D03DD2-C7D6-5C43-AFAA-9AE5D4C8077A}" srcOrd="2" destOrd="0" presId="urn:microsoft.com/office/officeart/2005/8/layout/cycle3"/>
    <dgm:cxn modelId="{3A5EFE92-7226-2345-97B6-2C59FE58523F}" type="presParOf" srcId="{D7D63EA5-0673-DB48-8990-8463EFB6CB32}" destId="{F377269C-9FE0-8641-920C-B0A4FBBFF635}" srcOrd="3" destOrd="0" presId="urn:microsoft.com/office/officeart/2005/8/layout/cycle3"/>
    <dgm:cxn modelId="{46146AC5-F1FE-4142-B199-1601670B20E4}" type="presParOf" srcId="{D7D63EA5-0673-DB48-8990-8463EFB6CB32}" destId="{15C8B9F3-262A-5E40-8A0B-471DA4ACE5F6}" srcOrd="4" destOrd="0" presId="urn:microsoft.com/office/officeart/2005/8/layout/cycle3"/>
    <dgm:cxn modelId="{5B67560C-4083-B344-ABD2-C5151CB5E78D}" type="presParOf" srcId="{D7D63EA5-0673-DB48-8990-8463EFB6CB32}" destId="{266D2F42-D3A9-904B-9017-213ED07397BF}" srcOrd="5" destOrd="0" presId="urn:microsoft.com/office/officeart/2005/8/layout/cycle3"/>
    <dgm:cxn modelId="{2B501CF3-49EB-E242-84A4-2AE227BFCAFB}" type="presParOf" srcId="{D7D63EA5-0673-DB48-8990-8463EFB6CB32}" destId="{53E847AD-91FD-2646-B921-5D7F504F10A6}" srcOrd="6" destOrd="0" presId="urn:microsoft.com/office/officeart/2005/8/layout/cycle3"/>
    <dgm:cxn modelId="{1FB97AB4-2825-FE42-8326-D773731F68DB}" type="presParOf" srcId="{D7D63EA5-0673-DB48-8990-8463EFB6CB32}" destId="{D83F0AF1-39E6-0340-A23E-B33668A559F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B26F-73EA-AE40-9528-F7D1DE262F00}">
      <dsp:nvSpPr>
        <dsp:cNvPr id="0" name=""/>
        <dsp:cNvSpPr/>
      </dsp:nvSpPr>
      <dsp:spPr>
        <a:xfrm>
          <a:off x="268261" y="601900"/>
          <a:ext cx="4035476" cy="4035476"/>
        </a:xfrm>
        <a:prstGeom prst="circularArrow">
          <a:avLst>
            <a:gd name="adj1" fmla="val 5544"/>
            <a:gd name="adj2" fmla="val 330680"/>
            <a:gd name="adj3" fmla="val 14562698"/>
            <a:gd name="adj4" fmla="val 16923440"/>
            <a:gd name="adj5" fmla="val 575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E63D8-D89F-E441-9861-9CFEF943254E}">
      <dsp:nvSpPr>
        <dsp:cNvPr id="0" name=""/>
        <dsp:cNvSpPr/>
      </dsp:nvSpPr>
      <dsp:spPr>
        <a:xfrm>
          <a:off x="1678781" y="63246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Hypothesis/Criteria</a:t>
          </a:r>
        </a:p>
      </dsp:txBody>
      <dsp:txXfrm>
        <a:off x="1708423" y="662107"/>
        <a:ext cx="1155153" cy="547934"/>
      </dsp:txXfrm>
    </dsp:sp>
    <dsp:sp modelId="{59D03DD2-C7D6-5C43-AFAA-9AE5D4C8077A}">
      <dsp:nvSpPr>
        <dsp:cNvPr id="0" name=""/>
        <dsp:cNvSpPr/>
      </dsp:nvSpPr>
      <dsp:spPr>
        <a:xfrm>
          <a:off x="3024223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Create Logic</a:t>
          </a:r>
        </a:p>
      </dsp:txBody>
      <dsp:txXfrm>
        <a:off x="3053865" y="1310038"/>
        <a:ext cx="1155153" cy="547934"/>
      </dsp:txXfrm>
    </dsp:sp>
    <dsp:sp modelId="{F377269C-9FE0-8641-920C-B0A4FBBFF635}">
      <dsp:nvSpPr>
        <dsp:cNvPr id="0" name=""/>
        <dsp:cNvSpPr/>
      </dsp:nvSpPr>
      <dsp:spPr>
        <a:xfrm>
          <a:off x="3356520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Document</a:t>
          </a:r>
        </a:p>
      </dsp:txBody>
      <dsp:txXfrm>
        <a:off x="3386162" y="2765926"/>
        <a:ext cx="1155153" cy="547934"/>
      </dsp:txXfrm>
    </dsp:sp>
    <dsp:sp modelId="{15C8B9F3-262A-5E40-8A0B-471DA4ACE5F6}">
      <dsp:nvSpPr>
        <dsp:cNvPr id="0" name=""/>
        <dsp:cNvSpPr/>
      </dsp:nvSpPr>
      <dsp:spPr>
        <a:xfrm>
          <a:off x="2425445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Test</a:t>
          </a:r>
        </a:p>
      </dsp:txBody>
      <dsp:txXfrm>
        <a:off x="2455087" y="3933457"/>
        <a:ext cx="1155153" cy="547934"/>
      </dsp:txXfrm>
    </dsp:sp>
    <dsp:sp modelId="{266D2F42-D3A9-904B-9017-213ED07397BF}">
      <dsp:nvSpPr>
        <dsp:cNvPr id="0" name=""/>
        <dsp:cNvSpPr/>
      </dsp:nvSpPr>
      <dsp:spPr>
        <a:xfrm>
          <a:off x="932117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Tune</a:t>
          </a:r>
        </a:p>
      </dsp:txBody>
      <dsp:txXfrm>
        <a:off x="961759" y="3933457"/>
        <a:ext cx="1155153" cy="547934"/>
      </dsp:txXfrm>
    </dsp:sp>
    <dsp:sp modelId="{53E847AD-91FD-2646-B921-5D7F504F10A6}">
      <dsp:nvSpPr>
        <dsp:cNvPr id="0" name=""/>
        <dsp:cNvSpPr/>
      </dsp:nvSpPr>
      <dsp:spPr>
        <a:xfrm>
          <a:off x="1041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Validate</a:t>
          </a:r>
        </a:p>
      </dsp:txBody>
      <dsp:txXfrm>
        <a:off x="30683" y="2765926"/>
        <a:ext cx="1155153" cy="547934"/>
      </dsp:txXfrm>
    </dsp:sp>
    <dsp:sp modelId="{D83F0AF1-39E6-0340-A23E-B33668A559F3}">
      <dsp:nvSpPr>
        <dsp:cNvPr id="0" name=""/>
        <dsp:cNvSpPr/>
      </dsp:nvSpPr>
      <dsp:spPr>
        <a:xfrm>
          <a:off x="333338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Place in Harness</a:t>
          </a:r>
        </a:p>
      </dsp:txBody>
      <dsp:txXfrm>
        <a:off x="362980" y="1310038"/>
        <a:ext cx="1155153" cy="547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B26F-73EA-AE40-9528-F7D1DE262F00}">
      <dsp:nvSpPr>
        <dsp:cNvPr id="0" name=""/>
        <dsp:cNvSpPr/>
      </dsp:nvSpPr>
      <dsp:spPr>
        <a:xfrm>
          <a:off x="268261" y="601900"/>
          <a:ext cx="4035476" cy="4035476"/>
        </a:xfrm>
        <a:prstGeom prst="circularArrow">
          <a:avLst>
            <a:gd name="adj1" fmla="val 5544"/>
            <a:gd name="adj2" fmla="val 330680"/>
            <a:gd name="adj3" fmla="val 14562698"/>
            <a:gd name="adj4" fmla="val 16923440"/>
            <a:gd name="adj5" fmla="val 575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E63D8-D89F-E441-9861-9CFEF943254E}">
      <dsp:nvSpPr>
        <dsp:cNvPr id="0" name=""/>
        <dsp:cNvSpPr/>
      </dsp:nvSpPr>
      <dsp:spPr>
        <a:xfrm>
          <a:off x="1678781" y="63246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Hypothesis/Criteria</a:t>
          </a:r>
        </a:p>
      </dsp:txBody>
      <dsp:txXfrm>
        <a:off x="1708423" y="662107"/>
        <a:ext cx="1155153" cy="547934"/>
      </dsp:txXfrm>
    </dsp:sp>
    <dsp:sp modelId="{59D03DD2-C7D6-5C43-AFAA-9AE5D4C8077A}">
      <dsp:nvSpPr>
        <dsp:cNvPr id="0" name=""/>
        <dsp:cNvSpPr/>
      </dsp:nvSpPr>
      <dsp:spPr>
        <a:xfrm>
          <a:off x="3024223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Create Evaluation Logic</a:t>
          </a:r>
        </a:p>
      </dsp:txBody>
      <dsp:txXfrm>
        <a:off x="3053865" y="1310038"/>
        <a:ext cx="1155153" cy="547934"/>
      </dsp:txXfrm>
    </dsp:sp>
    <dsp:sp modelId="{F377269C-9FE0-8641-920C-B0A4FBBFF635}">
      <dsp:nvSpPr>
        <dsp:cNvPr id="0" name=""/>
        <dsp:cNvSpPr/>
      </dsp:nvSpPr>
      <dsp:spPr>
        <a:xfrm>
          <a:off x="3356520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Document</a:t>
          </a:r>
        </a:p>
      </dsp:txBody>
      <dsp:txXfrm>
        <a:off x="3386162" y="2765926"/>
        <a:ext cx="1155153" cy="547934"/>
      </dsp:txXfrm>
    </dsp:sp>
    <dsp:sp modelId="{15C8B9F3-262A-5E40-8A0B-471DA4ACE5F6}">
      <dsp:nvSpPr>
        <dsp:cNvPr id="0" name=""/>
        <dsp:cNvSpPr/>
      </dsp:nvSpPr>
      <dsp:spPr>
        <a:xfrm>
          <a:off x="2425445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Test</a:t>
          </a:r>
        </a:p>
      </dsp:txBody>
      <dsp:txXfrm>
        <a:off x="2455087" y="3933457"/>
        <a:ext cx="1155153" cy="547934"/>
      </dsp:txXfrm>
    </dsp:sp>
    <dsp:sp modelId="{266D2F42-D3A9-904B-9017-213ED07397BF}">
      <dsp:nvSpPr>
        <dsp:cNvPr id="0" name=""/>
        <dsp:cNvSpPr/>
      </dsp:nvSpPr>
      <dsp:spPr>
        <a:xfrm>
          <a:off x="932117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Tune</a:t>
          </a:r>
        </a:p>
      </dsp:txBody>
      <dsp:txXfrm>
        <a:off x="961759" y="3933457"/>
        <a:ext cx="1155153" cy="547934"/>
      </dsp:txXfrm>
    </dsp:sp>
    <dsp:sp modelId="{53E847AD-91FD-2646-B921-5D7F504F10A6}">
      <dsp:nvSpPr>
        <dsp:cNvPr id="0" name=""/>
        <dsp:cNvSpPr/>
      </dsp:nvSpPr>
      <dsp:spPr>
        <a:xfrm>
          <a:off x="1041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Validate</a:t>
          </a:r>
        </a:p>
      </dsp:txBody>
      <dsp:txXfrm>
        <a:off x="30683" y="2765926"/>
        <a:ext cx="1155153" cy="547934"/>
      </dsp:txXfrm>
    </dsp:sp>
    <dsp:sp modelId="{D83F0AF1-39E6-0340-A23E-B33668A559F3}">
      <dsp:nvSpPr>
        <dsp:cNvPr id="0" name=""/>
        <dsp:cNvSpPr/>
      </dsp:nvSpPr>
      <dsp:spPr>
        <a:xfrm>
          <a:off x="333338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Place in Harness</a:t>
          </a:r>
        </a:p>
      </dsp:txBody>
      <dsp:txXfrm>
        <a:off x="362980" y="1310038"/>
        <a:ext cx="1155153" cy="547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B26F-73EA-AE40-9528-F7D1DE262F00}">
      <dsp:nvSpPr>
        <dsp:cNvPr id="0" name=""/>
        <dsp:cNvSpPr/>
      </dsp:nvSpPr>
      <dsp:spPr>
        <a:xfrm>
          <a:off x="268261" y="601900"/>
          <a:ext cx="4035476" cy="4035476"/>
        </a:xfrm>
        <a:prstGeom prst="circularArrow">
          <a:avLst>
            <a:gd name="adj1" fmla="val 5544"/>
            <a:gd name="adj2" fmla="val 330680"/>
            <a:gd name="adj3" fmla="val 14562698"/>
            <a:gd name="adj4" fmla="val 16923440"/>
            <a:gd name="adj5" fmla="val 575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E63D8-D89F-E441-9861-9CFEF943254E}">
      <dsp:nvSpPr>
        <dsp:cNvPr id="0" name=""/>
        <dsp:cNvSpPr/>
      </dsp:nvSpPr>
      <dsp:spPr>
        <a:xfrm>
          <a:off x="1678781" y="63246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Hypothesis/Criteria</a:t>
          </a:r>
        </a:p>
      </dsp:txBody>
      <dsp:txXfrm>
        <a:off x="1708423" y="662107"/>
        <a:ext cx="1155153" cy="547934"/>
      </dsp:txXfrm>
    </dsp:sp>
    <dsp:sp modelId="{59D03DD2-C7D6-5C43-AFAA-9AE5D4C8077A}">
      <dsp:nvSpPr>
        <dsp:cNvPr id="0" name=""/>
        <dsp:cNvSpPr/>
      </dsp:nvSpPr>
      <dsp:spPr>
        <a:xfrm>
          <a:off x="3024223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Create Logic</a:t>
          </a:r>
        </a:p>
      </dsp:txBody>
      <dsp:txXfrm>
        <a:off x="3053865" y="1310038"/>
        <a:ext cx="1155153" cy="547934"/>
      </dsp:txXfrm>
    </dsp:sp>
    <dsp:sp modelId="{F377269C-9FE0-8641-920C-B0A4FBBFF635}">
      <dsp:nvSpPr>
        <dsp:cNvPr id="0" name=""/>
        <dsp:cNvSpPr/>
      </dsp:nvSpPr>
      <dsp:spPr>
        <a:xfrm>
          <a:off x="3356520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Document</a:t>
          </a:r>
        </a:p>
      </dsp:txBody>
      <dsp:txXfrm>
        <a:off x="3386162" y="2765926"/>
        <a:ext cx="1155153" cy="547934"/>
      </dsp:txXfrm>
    </dsp:sp>
    <dsp:sp modelId="{15C8B9F3-262A-5E40-8A0B-471DA4ACE5F6}">
      <dsp:nvSpPr>
        <dsp:cNvPr id="0" name=""/>
        <dsp:cNvSpPr/>
      </dsp:nvSpPr>
      <dsp:spPr>
        <a:xfrm>
          <a:off x="2425445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Test</a:t>
          </a:r>
        </a:p>
      </dsp:txBody>
      <dsp:txXfrm>
        <a:off x="2455087" y="3933457"/>
        <a:ext cx="1155153" cy="547934"/>
      </dsp:txXfrm>
    </dsp:sp>
    <dsp:sp modelId="{266D2F42-D3A9-904B-9017-213ED07397BF}">
      <dsp:nvSpPr>
        <dsp:cNvPr id="0" name=""/>
        <dsp:cNvSpPr/>
      </dsp:nvSpPr>
      <dsp:spPr>
        <a:xfrm>
          <a:off x="932117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Tune</a:t>
          </a:r>
        </a:p>
      </dsp:txBody>
      <dsp:txXfrm>
        <a:off x="961759" y="3933457"/>
        <a:ext cx="1155153" cy="547934"/>
      </dsp:txXfrm>
    </dsp:sp>
    <dsp:sp modelId="{53E847AD-91FD-2646-B921-5D7F504F10A6}">
      <dsp:nvSpPr>
        <dsp:cNvPr id="0" name=""/>
        <dsp:cNvSpPr/>
      </dsp:nvSpPr>
      <dsp:spPr>
        <a:xfrm>
          <a:off x="1041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Validate</a:t>
          </a:r>
        </a:p>
      </dsp:txBody>
      <dsp:txXfrm>
        <a:off x="30683" y="2765926"/>
        <a:ext cx="1155153" cy="547934"/>
      </dsp:txXfrm>
    </dsp:sp>
    <dsp:sp modelId="{D83F0AF1-39E6-0340-A23E-B33668A559F3}">
      <dsp:nvSpPr>
        <dsp:cNvPr id="0" name=""/>
        <dsp:cNvSpPr/>
      </dsp:nvSpPr>
      <dsp:spPr>
        <a:xfrm>
          <a:off x="333338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Place in Harness</a:t>
          </a:r>
        </a:p>
      </dsp:txBody>
      <dsp:txXfrm>
        <a:off x="362980" y="1310038"/>
        <a:ext cx="1155153" cy="5479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B26F-73EA-AE40-9528-F7D1DE262F00}">
      <dsp:nvSpPr>
        <dsp:cNvPr id="0" name=""/>
        <dsp:cNvSpPr/>
      </dsp:nvSpPr>
      <dsp:spPr>
        <a:xfrm>
          <a:off x="268261" y="601900"/>
          <a:ext cx="4035476" cy="4035476"/>
        </a:xfrm>
        <a:prstGeom prst="circularArrow">
          <a:avLst>
            <a:gd name="adj1" fmla="val 5544"/>
            <a:gd name="adj2" fmla="val 330680"/>
            <a:gd name="adj3" fmla="val 14562698"/>
            <a:gd name="adj4" fmla="val 16923440"/>
            <a:gd name="adj5" fmla="val 575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E63D8-D89F-E441-9861-9CFEF943254E}">
      <dsp:nvSpPr>
        <dsp:cNvPr id="0" name=""/>
        <dsp:cNvSpPr/>
      </dsp:nvSpPr>
      <dsp:spPr>
        <a:xfrm>
          <a:off x="1678781" y="63246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Hypothesis/Criteria</a:t>
          </a:r>
        </a:p>
      </dsp:txBody>
      <dsp:txXfrm>
        <a:off x="1708423" y="662107"/>
        <a:ext cx="1155153" cy="547934"/>
      </dsp:txXfrm>
    </dsp:sp>
    <dsp:sp modelId="{59D03DD2-C7D6-5C43-AFAA-9AE5D4C8077A}">
      <dsp:nvSpPr>
        <dsp:cNvPr id="0" name=""/>
        <dsp:cNvSpPr/>
      </dsp:nvSpPr>
      <dsp:spPr>
        <a:xfrm>
          <a:off x="3024223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Create Logic</a:t>
          </a:r>
        </a:p>
      </dsp:txBody>
      <dsp:txXfrm>
        <a:off x="3053865" y="1310038"/>
        <a:ext cx="1155153" cy="547934"/>
      </dsp:txXfrm>
    </dsp:sp>
    <dsp:sp modelId="{F377269C-9FE0-8641-920C-B0A4FBBFF635}">
      <dsp:nvSpPr>
        <dsp:cNvPr id="0" name=""/>
        <dsp:cNvSpPr/>
      </dsp:nvSpPr>
      <dsp:spPr>
        <a:xfrm>
          <a:off x="3356520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Document</a:t>
          </a:r>
        </a:p>
      </dsp:txBody>
      <dsp:txXfrm>
        <a:off x="3386162" y="2765926"/>
        <a:ext cx="1155153" cy="547934"/>
      </dsp:txXfrm>
    </dsp:sp>
    <dsp:sp modelId="{15C8B9F3-262A-5E40-8A0B-471DA4ACE5F6}">
      <dsp:nvSpPr>
        <dsp:cNvPr id="0" name=""/>
        <dsp:cNvSpPr/>
      </dsp:nvSpPr>
      <dsp:spPr>
        <a:xfrm>
          <a:off x="2425445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Test</a:t>
          </a:r>
        </a:p>
      </dsp:txBody>
      <dsp:txXfrm>
        <a:off x="2455087" y="3933457"/>
        <a:ext cx="1155153" cy="547934"/>
      </dsp:txXfrm>
    </dsp:sp>
    <dsp:sp modelId="{266D2F42-D3A9-904B-9017-213ED07397BF}">
      <dsp:nvSpPr>
        <dsp:cNvPr id="0" name=""/>
        <dsp:cNvSpPr/>
      </dsp:nvSpPr>
      <dsp:spPr>
        <a:xfrm>
          <a:off x="932117" y="3903815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3622"/>
            <a:lumOff val="415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Tune</a:t>
          </a:r>
        </a:p>
      </dsp:txBody>
      <dsp:txXfrm>
        <a:off x="961759" y="3933457"/>
        <a:ext cx="1155153" cy="547934"/>
      </dsp:txXfrm>
    </dsp:sp>
    <dsp:sp modelId="{53E847AD-91FD-2646-B921-5D7F504F10A6}">
      <dsp:nvSpPr>
        <dsp:cNvPr id="0" name=""/>
        <dsp:cNvSpPr/>
      </dsp:nvSpPr>
      <dsp:spPr>
        <a:xfrm>
          <a:off x="1041" y="2736284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2415"/>
            <a:lumOff val="2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Validate</a:t>
          </a:r>
        </a:p>
      </dsp:txBody>
      <dsp:txXfrm>
        <a:off x="30683" y="2765926"/>
        <a:ext cx="1155153" cy="547934"/>
      </dsp:txXfrm>
    </dsp:sp>
    <dsp:sp modelId="{D83F0AF1-39E6-0340-A23E-B33668A559F3}">
      <dsp:nvSpPr>
        <dsp:cNvPr id="0" name=""/>
        <dsp:cNvSpPr/>
      </dsp:nvSpPr>
      <dsp:spPr>
        <a:xfrm>
          <a:off x="333338" y="1280396"/>
          <a:ext cx="1214437" cy="607218"/>
        </a:xfrm>
        <a:prstGeom prst="roundRect">
          <a:avLst/>
        </a:prstGeom>
        <a:solidFill>
          <a:schemeClr val="accent1">
            <a:shade val="50000"/>
            <a:hueOff val="0"/>
            <a:satOff val="-1207"/>
            <a:lumOff val="1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Place in Harness</a:t>
          </a:r>
        </a:p>
      </dsp:txBody>
      <dsp:txXfrm>
        <a:off x="362980" y="1310038"/>
        <a:ext cx="1155153" cy="547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Haas Grot Disp 55 Roman" panose="020D0504030502050203" pitchFamily="34" charset="77"/>
              </a:defRPr>
            </a:lvl1pPr>
          </a:lstStyle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‹#›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Haas Grot Disp 55 Roman" panose="020D0504030502050203" pitchFamily="34" charset="77"/>
        <a:ea typeface="Haas Grot Disp 55 Roman" panose="020D0504030502050203" pitchFamily="34" charset="7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276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67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Sankey Query:</a:t>
            </a:r>
          </a:p>
          <a:p>
            <a:endParaRPr lang="en-US" dirty="0"/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event_simpleName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=ProcessRollup2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event_platform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=Win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=/\\(net|net1)\.exe/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//|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CommandLine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=/\s+(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user|localgroup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)\s+/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=/\\(?&lt;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&gt;(net|net1)\.exe)/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CommandLine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netFile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&gt;(net|net1))\s+(?&lt;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netArgument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&gt;\S+)\s+(?&lt;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argumentStrings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&gt;.*)/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sankey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(source="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netFile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",target="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netArgument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", weight=count(aid))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82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8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Query:</a:t>
            </a:r>
          </a:p>
          <a:p>
            <a:endParaRPr lang="en-US" dirty="0"/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event_simpleName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=ProcessRollup2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event_platform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=Win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=/\\(net|net1)\.exe/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//|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CommandLine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=/\s+(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user|localgroup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)\s+/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=/\\(?&lt;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fileName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&gt;(net|net1)\.exe)/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CommandLine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=/(?&lt;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netFile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&gt;(net|net1))\s+(?&lt;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netArgument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&gt;\S+)\s+(?&lt;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argumentStrings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&gt;.*)/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600" b="0" i="0" u="none" strike="noStrike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lowercase([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netFile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netArgument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])</a:t>
            </a:r>
          </a:p>
          <a:p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groupBy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netArgument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netFile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83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0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84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826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85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7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87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38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95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3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99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3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106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34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108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as Grot Disp 55 Roman" panose="020D0504030502050203" pitchFamily="34" charset="77"/>
            </a:endParaRPr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110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44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111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8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112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7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6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aas Grot Disp 55 Roman" panose="020D0504030502050203" pitchFamily="34" charset="77"/>
            </a:endParaRPr>
          </a:p>
        </p:txBody>
      </p:sp>
      <p:sp>
        <p:nvSpPr>
          <p:cNvPr id="250" name="Google Shape;2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83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43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8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44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0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48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2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61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</a:rPr>
              <a:pPr algn="r"/>
              <a:t>64</a:t>
            </a:fld>
            <a:endParaRPr lang="en-CA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1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lding Slide 1" preserve="1">
  <p:cSld name="1_Holding Slid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F0120-584B-5740-AB06-E97A54D49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" r="-1" b="24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071D9-3692-FB1F-6926-04414304C9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31055" y="1680309"/>
            <a:ext cx="5015518" cy="1782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57FDA-E35E-4EFF-99EA-C433D16075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9939" y="4603555"/>
            <a:ext cx="929729" cy="4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1_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3A45-D49A-C78A-8D59-4DA9F5F35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5" b="7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6ABA3-4C91-6DAE-DF48-6181065F3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3968003"/>
            <a:ext cx="5239000" cy="1175495"/>
          </a:xfrm>
          <a:prstGeom prst="rect">
            <a:avLst/>
          </a:prstGeom>
        </p:spPr>
      </p:pic>
      <p:sp>
        <p:nvSpPr>
          <p:cNvPr id="10" name="Google Shape;25;p22">
            <a:extLst>
              <a:ext uri="{FF2B5EF4-FFF2-40B4-BE49-F238E27FC236}">
                <a16:creationId xmlns:a16="http://schemas.microsoft.com/office/drawing/2014/main" id="{27E0E95F-4DB3-9389-50E0-E9C783583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8317" y="3422775"/>
            <a:ext cx="3460955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400" b="0" i="0" dirty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31442" y="501447"/>
            <a:ext cx="2286000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Google Shape;25;p22">
            <a:extLst>
              <a:ext uri="{FF2B5EF4-FFF2-40B4-BE49-F238E27FC236}">
                <a16:creationId xmlns:a16="http://schemas.microsoft.com/office/drawing/2014/main" id="{DE3ED89B-0991-91DE-FA7F-9E1F789E4F1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328317" y="3710699"/>
            <a:ext cx="3460955" cy="25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400" b="1" i="0" dirty="0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7" name="Google Shape;25;p22">
            <a:extLst>
              <a:ext uri="{FF2B5EF4-FFF2-40B4-BE49-F238E27FC236}">
                <a16:creationId xmlns:a16="http://schemas.microsoft.com/office/drawing/2014/main" id="{DD74C612-9420-B8FD-E522-40CAEAEF22AD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89272" y="3422775"/>
            <a:ext cx="3583009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400" dirty="0"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636D6C69-3CEF-F0D6-8927-2C2097DD0F8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92397" y="501447"/>
            <a:ext cx="2286000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Google Shape;25;p22">
            <a:extLst>
              <a:ext uri="{FF2B5EF4-FFF2-40B4-BE49-F238E27FC236}">
                <a16:creationId xmlns:a16="http://schemas.microsoft.com/office/drawing/2014/main" id="{FFC980B8-4909-97F7-E73A-6E3D39F3C8F5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789272" y="3710699"/>
            <a:ext cx="3583009" cy="25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400" b="1" dirty="0"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24" name="Google Shape;25;p22">
            <a:extLst>
              <a:ext uri="{FF2B5EF4-FFF2-40B4-BE49-F238E27FC236}">
                <a16:creationId xmlns:a16="http://schemas.microsoft.com/office/drawing/2014/main" id="{C74E09B6-05B4-2484-83AA-42CB07C5A0E8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328317" y="2846439"/>
            <a:ext cx="2941803" cy="7265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>
              <a:lnSpc>
                <a:spcPct val="70000"/>
              </a:lnSpc>
              <a:defRPr sz="2800" b="1" dirty="0">
                <a:latin typeface="Haas Grot Disp 75 Bold" panose="020D0504030502050203" pitchFamily="34" charset="77"/>
                <a:ea typeface="Haas Grot Disp 75 Bold" panose="020D0504030502050203" pitchFamily="34" charset="77"/>
              </a:defRPr>
            </a:lvl1pPr>
          </a:lstStyle>
          <a:p>
            <a:pPr lvl="0">
              <a:lnSpc>
                <a:spcPct val="75000"/>
              </a:lnSpc>
              <a:buClr>
                <a:schemeClr val="dk1"/>
              </a:buClr>
              <a:buSzPts val="7200"/>
              <a:buFont typeface="Arial"/>
              <a:buNone/>
            </a:pPr>
            <a:endParaRPr lang="en-US" dirty="0"/>
          </a:p>
        </p:txBody>
      </p:sp>
      <p:sp>
        <p:nvSpPr>
          <p:cNvPr id="25" name="Google Shape;25;p22">
            <a:extLst>
              <a:ext uri="{FF2B5EF4-FFF2-40B4-BE49-F238E27FC236}">
                <a16:creationId xmlns:a16="http://schemas.microsoft.com/office/drawing/2014/main" id="{D433A15C-30E8-CCA3-685C-3C1732CA731E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4789272" y="2846439"/>
            <a:ext cx="2941803" cy="7265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>
              <a:lnSpc>
                <a:spcPct val="70000"/>
              </a:lnSpc>
              <a:defRPr sz="2800" b="1" dirty="0">
                <a:latin typeface="Haas Grot Disp 75 Bold" panose="020D0504030502050203" pitchFamily="34" charset="77"/>
                <a:ea typeface="Haas Grot Disp 75 Bold" panose="020D0504030502050203" pitchFamily="34" charset="77"/>
              </a:defRPr>
            </a:lvl1pPr>
          </a:lstStyle>
          <a:p>
            <a:pPr lvl="0">
              <a:lnSpc>
                <a:spcPct val="75000"/>
              </a:lnSpc>
              <a:buClr>
                <a:schemeClr val="dk1"/>
              </a:buClr>
              <a:buSzPts val="7200"/>
              <a:buFont typeface="Arial"/>
              <a:buNone/>
            </a:pPr>
            <a:endParaRPr lang="en-US" dirty="0"/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5B9BD872-F4B1-AA55-0C05-C2D97BE12C53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B133E-5F08-973C-D77B-91825B277F72}"/>
              </a:ext>
            </a:extLst>
          </p:cNvPr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35CBBE7-5F4A-7ECB-0032-369018979D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831" y="4019968"/>
            <a:ext cx="2842290" cy="6220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A210BA1-7192-84EB-3B80-BE94A4B775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94202" y="4019968"/>
            <a:ext cx="2836873" cy="6220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</p:spTree>
    <p:extLst>
      <p:ext uri="{BB962C8B-B14F-4D97-AF65-F5344CB8AC3E}">
        <p14:creationId xmlns:p14="http://schemas.microsoft.com/office/powerpoint/2010/main" val="290276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1_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3A45-D49A-C78A-8D59-4DA9F5F35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5" b="7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D9963-C418-102C-2615-5181ED90C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3968003"/>
            <a:ext cx="5239000" cy="117549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86264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5B9BD872-F4B1-AA55-0C05-C2D97BE12C53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3FE60-5B72-9774-A561-1A05BF212CBF}"/>
              </a:ext>
            </a:extLst>
          </p:cNvPr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43C95DE-C45C-D0F2-C76C-B05826488A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040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D8E2F-48C9-AB1A-FADD-D6F958B5DB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5040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690890-8A39-4F6A-4D1A-CB5F9D29AA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5040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6B59554-6B5D-E3DA-ED1A-BB7CDFDC8E8B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2787478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472367-E92D-9C4B-D19A-0BF5FEE5CC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254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510574-2C4E-24DA-6AF0-85091700C0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6254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5BE835E-A025-F54E-8B99-51CEBE9EAA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66254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5D1600-2837-C5EF-6FCA-761DEEE1249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7189906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8737135-5736-40EA-2802-A7E63937FE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68682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19A7D6-AC43-E7E7-DB3F-B2BEB86026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68682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7C163C-8FE4-4123-ED3F-F3486F51DD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68682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39F0652-68F9-1562-0276-1185A0B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083F0B2-3E80-BF9F-D76E-9FD287F7E8C3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4988692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EF6B1A8-5081-F299-DBC5-045F696C91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67468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98DB917-E8DE-2BFC-0339-BC517973A71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468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5CEC475-0FE2-BCF0-38E5-1A5C80C2AC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67468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chemeClr val="tx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1353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1_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20CD6B-42BA-B4B4-EDD9-FCE6FD4E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98FAAC-65D1-7725-C8AB-42A1E0B584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47088"/>
            <a:ext cx="9144000" cy="33058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A570E1C-6A97-68EC-76D3-AE6843CD4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>
            <a:off x="0" y="3917496"/>
            <a:ext cx="3882887" cy="1226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FF6B10-7803-5654-A8F8-97B92E93B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468" y="1"/>
            <a:ext cx="4476532" cy="1004417"/>
          </a:xfrm>
          <a:prstGeom prst="rect">
            <a:avLst/>
          </a:prstGeom>
        </p:spPr>
      </p:pic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5B9BD872-F4B1-AA55-0C05-C2D97BE12C53}"/>
              </a:ext>
            </a:extLst>
          </p:cNvPr>
          <p:cNvPicPr preferRelativeResize="0"/>
          <p:nvPr userDrawn="1"/>
        </p:nvPicPr>
        <p:blipFill>
          <a:blip r:embed="rId6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43C95DE-C45C-D0F2-C76C-B05826488A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040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D8E2F-48C9-AB1A-FADD-D6F958B5DB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5040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bg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690890-8A39-4F6A-4D1A-CB5F9D29AA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5040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rgbClr val="FC0000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472367-E92D-9C4B-D19A-0BF5FEE5CC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254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510574-2C4E-24DA-6AF0-85091700C0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6254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bg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5BE835E-A025-F54E-8B99-51CEBE9EAA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66254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rgbClr val="FC0000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8737135-5736-40EA-2802-A7E63937FE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68682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19A7D6-AC43-E7E7-DB3F-B2BEB86026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68682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bg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67C163C-8FE4-4123-ED3F-F3486F51DD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68682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rgbClr val="FC0000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39F0652-68F9-1562-0276-1185A0B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EF6B1A8-5081-F299-DBC5-045F696C91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67468" y="3257823"/>
            <a:ext cx="2014048" cy="994241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98DB917-E8DE-2BFC-0339-BC517973A71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468" y="2901764"/>
            <a:ext cx="2014048" cy="253146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050" b="1" i="0" cap="none" spc="0" baseline="0">
                <a:solidFill>
                  <a:schemeClr val="bg1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5CEC475-0FE2-BCF0-38E5-1A5C80C2AC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67468" y="2637575"/>
            <a:ext cx="2014048" cy="307777"/>
          </a:xfrm>
        </p:spPr>
        <p:txBody>
          <a:bodyPr wrap="square" anchor="t">
            <a:spAutoFit/>
          </a:bodyPr>
          <a:lstStyle>
            <a:lvl1pPr marL="0" indent="0" algn="ctr">
              <a:buFont typeface="Haas Grot Disp 65 Medium" panose="020D0604030502050203" pitchFamily="34" charset="0"/>
              <a:buNone/>
              <a:defRPr sz="1400" b="0" i="0" cap="none" spc="0" baseline="0">
                <a:solidFill>
                  <a:srgbClr val="FC0000"/>
                </a:solidFill>
                <a:latin typeface="Haas Grot Disp 65 Medium" panose="020D0604030502050203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86264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6B59554-6B5D-E3DA-ED1A-BB7CDFDC8E8B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2787478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5D1600-2837-C5EF-6FCA-761DEEE1249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7189906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083F0B2-3E80-BF9F-D76E-9FD287F7E8C3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4988692" y="1265975"/>
            <a:ext cx="13716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5394D0A-561F-0AF7-5011-A181855BC6E2}"/>
              </a:ext>
            </a:extLst>
          </p:cNvPr>
          <p:cNvSpPr>
            <a:spLocks noGrp="1"/>
          </p:cNvSpPr>
          <p:nvPr>
            <p:ph type="ftr" idx="46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45000"/>
                  </a:schemeClr>
                </a:solidFill>
              </a:defRPr>
            </a:lvl1pPr>
          </a:lstStyle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420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 preserve="1" userDrawn="1">
  <p:cSld name="1_1 Content">
    <p:bg>
      <p:bgPr>
        <a:solidFill>
          <a:schemeClr val="tx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7F5FF9-6B20-D116-2DDB-4FEC0DFC7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>
            <a:off x="0" y="3917496"/>
            <a:ext cx="3882887" cy="122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ADA801-6848-3640-B1E0-B11FA29F0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570" y="1"/>
            <a:ext cx="3808429" cy="11587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2C338E-C776-D80F-B1A6-FE63AD37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EDD78F-9D87-0551-6D3B-1AE68181F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953" y="939998"/>
            <a:ext cx="8626411" cy="326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900"/>
              </a:spcAft>
              <a:buClr>
                <a:srgbClr val="FF0000"/>
              </a:buClr>
              <a:defRPr sz="18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  <a:lvl2pPr>
              <a:lnSpc>
                <a:spcPct val="100000"/>
              </a:lnSpc>
              <a:spcAft>
                <a:spcPts val="900"/>
              </a:spcAft>
              <a:buClr>
                <a:srgbClr val="FF0000"/>
              </a:buClr>
              <a:defRPr sz="18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2pPr>
            <a:lvl3pPr>
              <a:lnSpc>
                <a:spcPct val="100000"/>
              </a:lnSpc>
              <a:spcAft>
                <a:spcPts val="900"/>
              </a:spcAft>
              <a:buClr>
                <a:srgbClr val="FF0000"/>
              </a:buClr>
              <a:defRPr sz="16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3pPr>
            <a:lvl4pPr>
              <a:lnSpc>
                <a:spcPct val="100000"/>
              </a:lnSpc>
              <a:spcAft>
                <a:spcPts val="900"/>
              </a:spcAft>
              <a:buClr>
                <a:srgbClr val="FF0000"/>
              </a:buClr>
              <a:defRPr sz="14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4pPr>
            <a:lvl5pPr>
              <a:lnSpc>
                <a:spcPct val="100000"/>
              </a:lnSpc>
              <a:spcAft>
                <a:spcPts val="900"/>
              </a:spcAft>
              <a:buClr>
                <a:srgbClr val="FF0000"/>
              </a:buClr>
              <a:defRPr sz="12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6297F62-31E7-6AD9-24A9-F2D927C54CD0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9" name="Google Shape;16;p19">
            <a:extLst>
              <a:ext uri="{FF2B5EF4-FFF2-40B4-BE49-F238E27FC236}">
                <a16:creationId xmlns:a16="http://schemas.microsoft.com/office/drawing/2014/main" id="{3C597B92-8873-A20D-C499-F33F96248AEB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029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 preserve="1" userDrawn="1">
  <p:cSld name="1_1 Content">
    <p:bg>
      <p:bgPr>
        <a:solidFill>
          <a:schemeClr val="tx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E0F99-DDDA-8BE0-7904-AED06CE7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>
            <a:off x="0" y="3917496"/>
            <a:ext cx="3882887" cy="122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ADA801-6848-3640-B1E0-B11FA29F0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570" y="1"/>
            <a:ext cx="3808429" cy="11587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2C338E-C776-D80F-B1A6-FE63AD37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6297F62-31E7-6AD9-24A9-F2D927C54CD0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9" name="Google Shape;16;p19">
            <a:extLst>
              <a:ext uri="{FF2B5EF4-FFF2-40B4-BE49-F238E27FC236}">
                <a16:creationId xmlns:a16="http://schemas.microsoft.com/office/drawing/2014/main" id="{3C597B92-8873-A20D-C499-F33F96248AEB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671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 preserve="1" userDrawn="1">
  <p:cSld name="1_1 Content">
    <p:bg>
      <p:bgPr>
        <a:solidFill>
          <a:schemeClr val="tx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99BD4EF-7494-41C4-98C7-C0742655F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>
            <a:off x="0" y="3458818"/>
            <a:ext cx="5335570" cy="1684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ADA801-6848-3640-B1E0-B11FA29F0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570" y="1"/>
            <a:ext cx="3808429" cy="1158738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6297F62-31E7-6AD9-24A9-F2D927C54CD0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9" name="Google Shape;16;p19">
            <a:extLst>
              <a:ext uri="{FF2B5EF4-FFF2-40B4-BE49-F238E27FC236}">
                <a16:creationId xmlns:a16="http://schemas.microsoft.com/office/drawing/2014/main" id="{3C597B92-8873-A20D-C499-F33F96248AEB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707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1BC7-0D23-4A3C-2E8A-F3477A82B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 flipH="1">
            <a:off x="3808430" y="3458818"/>
            <a:ext cx="5335570" cy="1684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B0B3D-F30D-6303-9494-6126386FE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3808429" cy="1158738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C2E57AA-9A39-6CD7-B215-F8B372C342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63628"/>
            <a:ext cx="2533650" cy="1095190"/>
          </a:xfrm>
        </p:spPr>
        <p:txBody>
          <a:bodyPr tIns="0">
            <a:normAutofit/>
          </a:bodyPr>
          <a:lstStyle>
            <a:lvl1pPr>
              <a:defRPr lang="en-US" sz="1674" dirty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0" algn="ctr">
              <a:lnSpc>
                <a:spcPct val="85000"/>
              </a:lnSpc>
              <a:buNone/>
            </a:pPr>
            <a:r>
              <a:rPr lang="en-US" dirty="0"/>
              <a:t>Click to edit number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534D4DC-274A-D2BC-65FE-1073D6646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5175" y="2363628"/>
            <a:ext cx="2533650" cy="1095190"/>
          </a:xfrm>
        </p:spPr>
        <p:txBody>
          <a:bodyPr tIns="0">
            <a:normAutofit/>
          </a:bodyPr>
          <a:lstStyle>
            <a:lvl1pPr>
              <a:defRPr lang="en-US" sz="1674" dirty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0" algn="ctr">
              <a:lnSpc>
                <a:spcPct val="85000"/>
              </a:lnSpc>
              <a:buNone/>
            </a:pPr>
            <a:r>
              <a:rPr lang="en-US" dirty="0"/>
              <a:t>Click to edit number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752BE5A-0C7C-37FD-E75C-855C00736A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1700" y="2363628"/>
            <a:ext cx="2533650" cy="1095190"/>
          </a:xfrm>
        </p:spPr>
        <p:txBody>
          <a:bodyPr tIns="0">
            <a:normAutofit/>
          </a:bodyPr>
          <a:lstStyle>
            <a:lvl1pPr>
              <a:defRPr lang="en-US" sz="1674" dirty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0" algn="ctr">
              <a:lnSpc>
                <a:spcPct val="85000"/>
              </a:lnSpc>
              <a:buNone/>
            </a:pPr>
            <a:r>
              <a:rPr lang="en-US" dirty="0"/>
              <a:t>Click to edit number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62E6FAE-4A7D-24E1-9291-C01EE464BD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1297053"/>
            <a:ext cx="2533650" cy="1066800"/>
          </a:xfrm>
        </p:spPr>
        <p:txBody>
          <a:bodyPr bIns="0" anchor="b">
            <a:noAutofit/>
          </a:bodyPr>
          <a:lstStyle>
            <a:lvl1pPr marL="0" indent="0" algn="ctr">
              <a:buNone/>
              <a:defRPr sz="6000" b="1" i="0">
                <a:solidFill>
                  <a:srgbClr val="FC0000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121A432-FA89-D942-B371-E0A74FB08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175" y="1297053"/>
            <a:ext cx="2533650" cy="1066800"/>
          </a:xfrm>
        </p:spPr>
        <p:txBody>
          <a:bodyPr bIns="0" anchor="b">
            <a:noAutofit/>
          </a:bodyPr>
          <a:lstStyle>
            <a:lvl1pPr marL="0" indent="0" algn="ctr">
              <a:buNone/>
              <a:defRPr sz="6138" b="1" i="0">
                <a:solidFill>
                  <a:srgbClr val="FC0000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C8A2637-D9F3-EA3A-7FC4-0AA448B7E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1700" y="1297053"/>
            <a:ext cx="2533650" cy="1066800"/>
          </a:xfrm>
        </p:spPr>
        <p:txBody>
          <a:bodyPr bIns="0" anchor="b">
            <a:noAutofit/>
          </a:bodyPr>
          <a:lstStyle>
            <a:lvl1pPr marL="0" indent="0" algn="ctr">
              <a:buNone/>
              <a:defRPr sz="6138" b="1" i="0">
                <a:solidFill>
                  <a:srgbClr val="FC0000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40FA7-AD17-E545-8FDD-48B2652246BD}"/>
              </a:ext>
            </a:extLst>
          </p:cNvPr>
          <p:cNvSpPr>
            <a:spLocks noGrp="1"/>
          </p:cNvSpPr>
          <p:nvPr>
            <p:ph type="ft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492D3-1A9B-4E97-D0A8-9772BAD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D2D48403-5952-B3C3-7310-B8CA8229778D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940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1BC7-0D23-4A3C-2E8A-F3477A82B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06"/>
          <a:stretch/>
        </p:blipFill>
        <p:spPr>
          <a:xfrm flipH="1">
            <a:off x="3808430" y="3458818"/>
            <a:ext cx="5335570" cy="1684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B0B3D-F30D-6303-9494-6126386FE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3808429" cy="1158738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62E6FAE-4A7D-24E1-9291-C01EE464BD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101" y="1519171"/>
            <a:ext cx="2533650" cy="509929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2200" b="1" i="0">
                <a:solidFill>
                  <a:schemeClr val="bg1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40FA7-AD17-E545-8FDD-48B2652246BD}"/>
              </a:ext>
            </a:extLst>
          </p:cNvPr>
          <p:cNvSpPr>
            <a:spLocks noGrp="1"/>
          </p:cNvSpPr>
          <p:nvPr>
            <p:ph type="ft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492D3-1A9B-4E97-D0A8-9772BADD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D2D48403-5952-B3C3-7310-B8CA8229778D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70FB39-1DEA-D282-39FD-D1674EC0E6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101" y="1936515"/>
            <a:ext cx="2533650" cy="1354972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9848713-3C03-5BE3-1509-3B1E22D6C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121" y="1519171"/>
            <a:ext cx="50800" cy="1772316"/>
          </a:xfrm>
          <a:gradFill flip="none" rotWithShape="1">
            <a:gsLst>
              <a:gs pos="0">
                <a:srgbClr val="FF0000"/>
              </a:gs>
              <a:gs pos="100000">
                <a:schemeClr val="accent6"/>
              </a:gs>
            </a:gsLst>
            <a:lin ang="5400000" scaled="1"/>
            <a:tileRect/>
          </a:gradFill>
          <a:ln w="0">
            <a:solidFill>
              <a:schemeClr val="bg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CA" dirty="0"/>
              <a:t>  </a:t>
            </a:r>
            <a:endParaRPr lang="en-US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277A3D2A-B146-8C10-EEF9-3E99D31E30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56259" y="1519171"/>
            <a:ext cx="50800" cy="1772316"/>
          </a:xfrm>
          <a:gradFill flip="none" rotWithShape="1">
            <a:gsLst>
              <a:gs pos="0">
                <a:srgbClr val="FF0000"/>
              </a:gs>
              <a:gs pos="100000">
                <a:schemeClr val="accent6"/>
              </a:gs>
            </a:gsLst>
            <a:lin ang="5400000" scaled="1"/>
            <a:tileRect/>
          </a:gradFill>
          <a:ln w="0">
            <a:solidFill>
              <a:schemeClr val="bg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CA"/>
              <a:t>  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4AB9A2F-5636-B78B-2A59-C401F79AD62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73396" y="1519171"/>
            <a:ext cx="50800" cy="1772316"/>
          </a:xfrm>
          <a:gradFill flip="none" rotWithShape="1">
            <a:gsLst>
              <a:gs pos="0">
                <a:srgbClr val="FF0000"/>
              </a:gs>
              <a:gs pos="100000">
                <a:schemeClr val="accent6"/>
              </a:gs>
            </a:gsLst>
            <a:lin ang="5400000" scaled="1"/>
            <a:tileRect/>
          </a:gradFill>
          <a:ln w="0">
            <a:solidFill>
              <a:schemeClr val="bg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CA"/>
              <a:t>  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1A2EB-105B-E33D-AA38-C23AD674AD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3239" y="1519171"/>
            <a:ext cx="2533650" cy="509929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2200" b="1" i="0">
                <a:solidFill>
                  <a:schemeClr val="bg1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831352E-42AD-EC83-0007-3308DF1774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3239" y="1936515"/>
            <a:ext cx="2533650" cy="1354972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8C4B81-CCE3-04E5-485B-A1F650A76A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3666" y="1519171"/>
            <a:ext cx="2533650" cy="509929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2200" b="1" i="0">
                <a:solidFill>
                  <a:schemeClr val="bg1"/>
                </a:solidFill>
                <a:latin typeface="Haas Grot Disp 75 Bold" panose="020D05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97A4BFE-7535-C5E0-BEC5-0B3641F084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3666" y="1936515"/>
            <a:ext cx="2533650" cy="1354972"/>
          </a:xfrm>
        </p:spPr>
        <p:txBody>
          <a:bodyPr bIns="0" anchor="t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Haas Grot Disp 45 Light" panose="020D0304030502050203" pitchFamily="34" charset="77"/>
              </a:defRPr>
            </a:lvl1pPr>
            <a:lvl2pPr marL="318898" indent="0">
              <a:buNone/>
              <a:defRPr/>
            </a:lvl2pPr>
            <a:lvl3pPr marL="637795" indent="0">
              <a:buNone/>
              <a:defRPr/>
            </a:lvl3pPr>
            <a:lvl4pPr marL="956694" indent="0">
              <a:buNone/>
              <a:defRPr/>
            </a:lvl4pPr>
            <a:lvl5pPr marL="1275591" indent="0">
              <a:buNone/>
              <a:defRPr/>
            </a:lvl5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52679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Left - Content Right" preserve="1" userDrawn="1">
  <p:cSld name="1_Photo Left - Content Right">
    <p:bg>
      <p:bgPr>
        <a:solidFill>
          <a:schemeClr val="tx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2C1F5-FD53-2CD0-F9F9-53A7D781A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570" y="1"/>
            <a:ext cx="3808429" cy="1158738"/>
          </a:xfrm>
          <a:prstGeom prst="rect">
            <a:avLst/>
          </a:prstGeom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>
                <a:solidFill>
                  <a:schemeClr val="bg1"/>
                </a:solidFill>
                <a:latin typeface="Haas Grot Disp 65 Medium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19431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C0000"/>
              </a:buClr>
              <a:buSzPts val="1800"/>
              <a:buFont typeface="System Font Regular"/>
              <a:buChar char="−"/>
              <a:defRPr sz="1400" b="0" i="0">
                <a:solidFill>
                  <a:schemeClr val="bg1"/>
                </a:solidFill>
                <a:latin typeface="Haas Grot Disp 55 Roman" panose="020D0504030502050203" pitchFamily="34" charset="77"/>
              </a:defRPr>
            </a:lvl1pPr>
            <a:lvl2pPr marL="685800" lvl="1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737A-13FE-3F45-CDFC-95E8976913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Haas Grot Disp 25 XThin" panose="020D0204030502050203" pitchFamily="34" charset="77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2" name="Google Shape;16;p19">
            <a:extLst>
              <a:ext uri="{FF2B5EF4-FFF2-40B4-BE49-F238E27FC236}">
                <a16:creationId xmlns:a16="http://schemas.microsoft.com/office/drawing/2014/main" id="{9FCF07C7-9FE6-FD75-094A-6F4EFCCC28C0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9C1DC-BB64-6BC2-0258-B366077C1C0F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/>
          <a:lstStyle>
            <a:lvl1pPr>
              <a:defRPr>
                <a:solidFill>
                  <a:schemeClr val="tx2">
                    <a:alpha val="45000"/>
                  </a:schemeClr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2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Right - Content Left" preserve="1" userDrawn="1">
  <p:cSld name="1_Photo Right - Content Left">
    <p:bg>
      <p:bgPr>
        <a:solidFill>
          <a:schemeClr val="tx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C4585-8988-B643-BFF3-5BBA87C37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3808429" cy="1158738"/>
          </a:xfrm>
          <a:prstGeom prst="rect">
            <a:avLst/>
          </a:prstGeom>
        </p:spPr>
      </p:pic>
      <p:sp>
        <p:nvSpPr>
          <p:cNvPr id="9" name="Google Shape;161;p34">
            <a:extLst>
              <a:ext uri="{FF2B5EF4-FFF2-40B4-BE49-F238E27FC236}">
                <a16:creationId xmlns:a16="http://schemas.microsoft.com/office/drawing/2014/main" id="{A018B996-E36B-B0AF-10C3-0B4665BCA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839" y="794682"/>
            <a:ext cx="3768890" cy="5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>
                <a:solidFill>
                  <a:schemeClr val="bg1"/>
                </a:solidFill>
                <a:latin typeface="Haas Grot Disp 65 Medium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62;p34">
            <a:extLst>
              <a:ext uri="{FF2B5EF4-FFF2-40B4-BE49-F238E27FC236}">
                <a16:creationId xmlns:a16="http://schemas.microsoft.com/office/drawing/2014/main" id="{9D35C4A7-DEED-36EC-F8CF-CF2876FA7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19431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C0000"/>
              </a:buClr>
              <a:buSzPts val="1800"/>
              <a:buFont typeface="System Font Regular"/>
              <a:buChar char="−"/>
              <a:defRPr sz="1400" b="0" i="0">
                <a:solidFill>
                  <a:schemeClr val="bg1"/>
                </a:solidFill>
                <a:latin typeface="Haas Grot Disp 55 Roman" panose="020D0504030502050203" pitchFamily="34" charset="77"/>
              </a:defRPr>
            </a:lvl1pPr>
            <a:lvl2pPr marL="685800" lvl="1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85ECE2-C8EC-D9E2-88FC-E24E96D3EF3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Haas Grot Disp 25 XThin" panose="020D0204030502050203" pitchFamily="34" charset="77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EA6EA-A565-292E-22DC-C44A28D239A6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  <p:pic>
        <p:nvPicPr>
          <p:cNvPr id="2" name="Google Shape;16;p19">
            <a:extLst>
              <a:ext uri="{FF2B5EF4-FFF2-40B4-BE49-F238E27FC236}">
                <a16:creationId xmlns:a16="http://schemas.microsoft.com/office/drawing/2014/main" id="{54C3F087-A3A6-6509-E641-03A621E2E7EB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0880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43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53CAE-6B67-FA24-B307-0BF30C0D6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"/>
            <a:ext cx="9144000" cy="5143501"/>
          </a:xfrm>
          <a:prstGeom prst="rect">
            <a:avLst/>
          </a:prstGeom>
        </p:spPr>
      </p:pic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1487172" y="2903172"/>
            <a:ext cx="6169656" cy="59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 marL="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 i="0" cap="none">
                <a:solidFill>
                  <a:schemeClr val="tx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L="685800" lvl="1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lvl="2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lvl="4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1493812" y="869737"/>
            <a:ext cx="6156377" cy="197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5400" b="1" i="0" cap="none">
                <a:solidFill>
                  <a:schemeClr val="dk1"/>
                </a:solidFill>
                <a:latin typeface="Haas Grot Disp 75 Bold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7" name="Google Shape;16;p19">
            <a:extLst>
              <a:ext uri="{FF2B5EF4-FFF2-40B4-BE49-F238E27FC236}">
                <a16:creationId xmlns:a16="http://schemas.microsoft.com/office/drawing/2014/main" id="{5DCE4C93-2E2D-4CE0-515C-FB41C660F339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C7B99-CC6A-1929-AE56-F5CF77142F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10" y="4603555"/>
            <a:ext cx="929729" cy="4847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Left - Content Right" preserve="1" userDrawn="1">
  <p:cSld name="1_Photo Left - Content Right">
    <p:bg>
      <p:bgPr>
        <a:solidFill>
          <a:schemeClr val="tx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940BF-9B67-8A63-316D-C0527B4B9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5570" y="1"/>
            <a:ext cx="3808429" cy="1158738"/>
          </a:xfrm>
          <a:prstGeom prst="rect">
            <a:avLst/>
          </a:prstGeom>
        </p:spPr>
      </p:pic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4978236" y="152206"/>
            <a:ext cx="3768890" cy="9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>
                <a:solidFill>
                  <a:schemeClr val="bg1"/>
                </a:solidFill>
                <a:latin typeface="Haas Grot Disp 65 Medium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4978236" y="1513785"/>
            <a:ext cx="3768890" cy="26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19431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C0000"/>
              </a:buClr>
              <a:buSzPts val="1800"/>
              <a:buFont typeface="System Font Regular"/>
              <a:buChar char="−"/>
              <a:defRPr sz="1400" b="0" i="0">
                <a:solidFill>
                  <a:schemeClr val="bg1"/>
                </a:solidFill>
                <a:latin typeface="Haas Grot Disp 55 Roman" panose="020D0504030502050203" pitchFamily="34" charset="77"/>
              </a:defRPr>
            </a:lvl1pPr>
            <a:lvl2pPr marL="685800" lvl="1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4C1C-2AEC-7F2A-4D8B-D20DFA72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8236" y="1124338"/>
            <a:ext cx="3768890" cy="2455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FF0000"/>
                </a:solidFill>
                <a:latin typeface="Haas Grot Disp 65 Medium" panose="020D0504030502050203" pitchFamily="34" charset="77"/>
              </a:defRPr>
            </a:lvl1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8D0E4B-9848-F36A-C7BE-2884F13FF78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7586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Haas Grot Disp 25 XThin" panose="020D0204030502050203" pitchFamily="34" charset="77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2" name="Google Shape;16;p19">
            <a:extLst>
              <a:ext uri="{FF2B5EF4-FFF2-40B4-BE49-F238E27FC236}">
                <a16:creationId xmlns:a16="http://schemas.microsoft.com/office/drawing/2014/main" id="{3A55ADA6-20F3-D9C5-22E2-3B756975BDA9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7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B4D9F-7685-8C43-2C0B-7569CF2D5A62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4572000" y="4798110"/>
            <a:ext cx="4572000" cy="277673"/>
          </a:xfrm>
        </p:spPr>
        <p:txBody>
          <a:bodyPr/>
          <a:lstStyle>
            <a:lvl1pPr>
              <a:defRPr>
                <a:solidFill>
                  <a:schemeClr val="tx2">
                    <a:alpha val="45000"/>
                  </a:schemeClr>
                </a:solidFill>
              </a:defRPr>
            </a:lvl1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61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Right - Content Left" preserve="1" userDrawn="1">
  <p:cSld name="1_Photo Right - Content Left">
    <p:bg>
      <p:bgPr>
        <a:solidFill>
          <a:schemeClr val="tx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02775-3383-0C27-78E7-E3F790557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3808429" cy="1158738"/>
          </a:xfrm>
          <a:prstGeom prst="rect">
            <a:avLst/>
          </a:prstGeom>
        </p:spPr>
      </p:pic>
      <p:sp>
        <p:nvSpPr>
          <p:cNvPr id="9" name="Google Shape;161;p34">
            <a:extLst>
              <a:ext uri="{FF2B5EF4-FFF2-40B4-BE49-F238E27FC236}">
                <a16:creationId xmlns:a16="http://schemas.microsoft.com/office/drawing/2014/main" id="{A018B996-E36B-B0AF-10C3-0B4665BCA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839" y="203200"/>
            <a:ext cx="3768890" cy="84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>
                <a:solidFill>
                  <a:schemeClr val="bg1"/>
                </a:solidFill>
                <a:latin typeface="Haas Grot Disp 65 Medium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62;p34">
            <a:extLst>
              <a:ext uri="{FF2B5EF4-FFF2-40B4-BE49-F238E27FC236}">
                <a16:creationId xmlns:a16="http://schemas.microsoft.com/office/drawing/2014/main" id="{CB791687-2A52-BC01-332B-9ADE1AEEB5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19431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C0000"/>
              </a:buClr>
              <a:buSzPts val="1800"/>
              <a:buFont typeface="System Font Regular"/>
              <a:buChar char="−"/>
              <a:defRPr sz="1400" b="0" i="0">
                <a:solidFill>
                  <a:schemeClr val="bg1"/>
                </a:solidFill>
                <a:latin typeface="Haas Grot Disp 55 Roman" panose="020D0504030502050203" pitchFamily="34" charset="77"/>
              </a:defRPr>
            </a:lvl1pPr>
            <a:lvl2pPr marL="685800" lvl="1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0FDA18-8FDB-1B08-43A4-0E26986E6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839" y="1068352"/>
            <a:ext cx="3768890" cy="2455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FF0000"/>
                </a:solidFill>
                <a:latin typeface="Haas Grot Disp 65 Medium" panose="020D0504030502050203" pitchFamily="34" charset="77"/>
              </a:defRPr>
            </a:lvl1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4520122-F875-A84D-27C5-3241133FF6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>
                <a:solidFill>
                  <a:schemeClr val="tx1"/>
                </a:solidFill>
                <a:latin typeface="Haas Grot Disp 25 XThin" panose="020D0204030502050203" pitchFamily="34" charset="77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2" name="Google Shape;16;p19">
            <a:extLst>
              <a:ext uri="{FF2B5EF4-FFF2-40B4-BE49-F238E27FC236}">
                <a16:creationId xmlns:a16="http://schemas.microsoft.com/office/drawing/2014/main" id="{1BC46CAF-BE08-6899-919B-570F2BABD488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0880" y="4728183"/>
            <a:ext cx="977847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F19763F-5E0A-81ED-E63A-AF7F7BEFE428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3937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1_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53CAE-6B67-FA24-B307-0BF30C0D6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"/>
            <a:ext cx="9144000" cy="5143501"/>
          </a:xfrm>
          <a:prstGeom prst="rect">
            <a:avLst/>
          </a:prstGeom>
        </p:spPr>
      </p:pic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1493812" y="1585683"/>
            <a:ext cx="6156377" cy="197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5400" b="1" i="0" cap="none">
                <a:solidFill>
                  <a:schemeClr val="dk1"/>
                </a:solidFill>
                <a:latin typeface="Haas Grot Disp 75 Bold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3" name="Google Shape;16;p19">
            <a:extLst>
              <a:ext uri="{FF2B5EF4-FFF2-40B4-BE49-F238E27FC236}">
                <a16:creationId xmlns:a16="http://schemas.microsoft.com/office/drawing/2014/main" id="{0CD36871-8AD0-D26E-6522-866273395C28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26C6D-76EE-2820-C87B-3EE95CF399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10" y="4603555"/>
            <a:ext cx="929729" cy="48474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84F738-112F-8CB2-9FBF-56DF62A2B29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227F0-5250-BA34-1E9A-BBD880EAE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275" y="1"/>
            <a:ext cx="4991725" cy="11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(Red)" preserve="1" userDrawn="1">
  <p:cSld name="1_Divider (Red)">
    <p:bg>
      <p:bgPr>
        <a:solidFill>
          <a:schemeClr val="bg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4;p22">
            <a:extLst>
              <a:ext uri="{FF2B5EF4-FFF2-40B4-BE49-F238E27FC236}">
                <a16:creationId xmlns:a16="http://schemas.microsoft.com/office/drawing/2014/main" id="{D75CFB24-8EEE-788E-2D15-3D51C0BD66F5}"/>
              </a:ext>
            </a:extLst>
          </p:cNvPr>
          <p:cNvPicPr preferRelativeResize="0"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564776" y="1335463"/>
            <a:ext cx="5719483" cy="21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6600" b="1" i="0" cap="none">
                <a:solidFill>
                  <a:schemeClr val="tx1"/>
                </a:solidFill>
                <a:latin typeface="Haas Grot Disp 75 Bold" panose="020D0504030502050203" pitchFamily="34" charset="77"/>
                <a:ea typeface="Haas Grot Disp 75 Bold" panose="020D0504030502050203" pitchFamily="34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pic>
        <p:nvPicPr>
          <p:cNvPr id="3" name="Google Shape;16;p19">
            <a:extLst>
              <a:ext uri="{FF2B5EF4-FFF2-40B4-BE49-F238E27FC236}">
                <a16:creationId xmlns:a16="http://schemas.microsoft.com/office/drawing/2014/main" id="{A3A5C04C-BE1F-DCB6-A2E8-56DA4E6D3560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67FC0-CA24-9BE0-F01E-1FA0445631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10" y="4603555"/>
            <a:ext cx="929729" cy="484747"/>
          </a:xfrm>
          <a:prstGeom prst="rect">
            <a:avLst/>
          </a:prstGeom>
        </p:spPr>
      </p:pic>
      <p:sp>
        <p:nvSpPr>
          <p:cNvPr id="7" name="Google Shape;25;p22">
            <a:extLst>
              <a:ext uri="{FF2B5EF4-FFF2-40B4-BE49-F238E27FC236}">
                <a16:creationId xmlns:a16="http://schemas.microsoft.com/office/drawing/2014/main" id="{C1F40DE6-66AB-B7EB-82C2-98E90DB95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774" y="3534737"/>
            <a:ext cx="5719483" cy="59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 marL="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 i="0" cap="none">
                <a:solidFill>
                  <a:schemeClr val="tx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L="685800" lvl="1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lvl="2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lvl="4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1B07C-E43D-736C-3696-019AB8BF495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9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(Red)" preserve="1" userDrawn="1">
  <p:cSld name="1_Divider (Red)">
    <p:bg>
      <p:bgPr>
        <a:solidFill>
          <a:schemeClr val="bg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2773B-20CA-1223-314C-724E4F51E0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564776" y="1335463"/>
            <a:ext cx="5719483" cy="21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6600" b="1" i="0" cap="none">
                <a:solidFill>
                  <a:schemeClr val="tx1"/>
                </a:solidFill>
                <a:latin typeface="Haas Grot Disp 75 Bold" panose="020D0504030502050203" pitchFamily="34" charset="77"/>
                <a:ea typeface="Haas Grot Disp 75 Bold" panose="020D0504030502050203" pitchFamily="34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pic>
        <p:nvPicPr>
          <p:cNvPr id="3" name="Google Shape;16;p19">
            <a:extLst>
              <a:ext uri="{FF2B5EF4-FFF2-40B4-BE49-F238E27FC236}">
                <a16:creationId xmlns:a16="http://schemas.microsoft.com/office/drawing/2014/main" id="{A3A5C04C-BE1F-DCB6-A2E8-56DA4E6D3560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67FC0-CA24-9BE0-F01E-1FA0445631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10" y="4603555"/>
            <a:ext cx="929729" cy="484747"/>
          </a:xfrm>
          <a:prstGeom prst="rect">
            <a:avLst/>
          </a:prstGeom>
        </p:spPr>
      </p:pic>
      <p:sp>
        <p:nvSpPr>
          <p:cNvPr id="7" name="Google Shape;25;p22">
            <a:extLst>
              <a:ext uri="{FF2B5EF4-FFF2-40B4-BE49-F238E27FC236}">
                <a16:creationId xmlns:a16="http://schemas.microsoft.com/office/drawing/2014/main" id="{C1F40DE6-66AB-B7EB-82C2-98E90DB95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774" y="3534737"/>
            <a:ext cx="5719483" cy="59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 marL="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 i="0" cap="none">
                <a:solidFill>
                  <a:schemeClr val="tx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L="685800" lvl="1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lvl="2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lvl="4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DEF5AF-A19D-FD8E-443A-2255DCEB9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793" y="0"/>
            <a:ext cx="7546207" cy="1693172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5AA61C5-1D52-EC36-0035-8419D720CA4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6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(Red)" preserve="1" userDrawn="1">
  <p:cSld name="1_Divider (Red)">
    <p:bg>
      <p:bgPr>
        <a:solidFill>
          <a:schemeClr val="bg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CA62E-D3D8-02FD-EBCC-129478BB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564776" y="1335463"/>
            <a:ext cx="5719483" cy="21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6600" b="1" i="0" cap="none">
                <a:solidFill>
                  <a:schemeClr val="tx1"/>
                </a:solidFill>
                <a:latin typeface="Haas Grot Disp 75 Bold" panose="020D0504030502050203" pitchFamily="34" charset="77"/>
                <a:ea typeface="Haas Grot Disp 75 Bold" panose="020D0504030502050203" pitchFamily="34" charset="7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pic>
        <p:nvPicPr>
          <p:cNvPr id="3" name="Google Shape;16;p19">
            <a:extLst>
              <a:ext uri="{FF2B5EF4-FFF2-40B4-BE49-F238E27FC236}">
                <a16:creationId xmlns:a16="http://schemas.microsoft.com/office/drawing/2014/main" id="{A3A5C04C-BE1F-DCB6-A2E8-56DA4E6D3560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67FC0-CA24-9BE0-F01E-1FA0445631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910" y="4603555"/>
            <a:ext cx="929729" cy="484747"/>
          </a:xfrm>
          <a:prstGeom prst="rect">
            <a:avLst/>
          </a:prstGeom>
        </p:spPr>
      </p:pic>
      <p:sp>
        <p:nvSpPr>
          <p:cNvPr id="7" name="Google Shape;25;p22">
            <a:extLst>
              <a:ext uri="{FF2B5EF4-FFF2-40B4-BE49-F238E27FC236}">
                <a16:creationId xmlns:a16="http://schemas.microsoft.com/office/drawing/2014/main" id="{C1F40DE6-66AB-B7EB-82C2-98E90DB95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774" y="3534737"/>
            <a:ext cx="5719483" cy="59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 marL="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 i="0" cap="none">
                <a:solidFill>
                  <a:schemeClr val="tx1"/>
                </a:solidFill>
                <a:latin typeface="Haas Grot Disp 55 Roman" panose="020D0504030502050203" pitchFamily="34" charset="77"/>
                <a:ea typeface="Haas Grot Disp 55 Roman" panose="020D0504030502050203" pitchFamily="34" charset="77"/>
                <a:cs typeface="Arial"/>
                <a:sym typeface="Arial"/>
              </a:defRPr>
            </a:lvl1pPr>
            <a:lvl2pPr marL="685800" lvl="1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lvl="2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lvl="3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lvl="4" indent="-171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  <a:defRPr sz="2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D918-E31F-8BD1-D0C6-BC1605CAC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793" y="0"/>
            <a:ext cx="7546207" cy="16931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7AD9E-766C-96BA-3FEC-7A054E006AA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1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 userDrawn="1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AA300-B1A2-FF8B-7203-8C16D80DF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EC6D3-CCC4-5969-19C6-0A46342D3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468" y="1"/>
            <a:ext cx="4476532" cy="10044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2344A9-E3E4-A179-835C-EF06D30F8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" y="3450327"/>
            <a:ext cx="7546207" cy="16931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2C338E-C776-D80F-B1A6-FE63AD37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55" y="468359"/>
            <a:ext cx="3175642" cy="3263504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EDD78F-9D87-0551-6D3B-1AE68181F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4485" y="468360"/>
            <a:ext cx="4959882" cy="32635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defRPr sz="2000" b="0" i="0">
                <a:latin typeface="Haas Grot Disp 45 Light" panose="020D0304030502050203" pitchFamily="34" charset="77"/>
              </a:defRPr>
            </a:lvl1pPr>
            <a:lvl2pPr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defRPr sz="2000" b="0" i="0">
                <a:latin typeface="Haas Grot Disp 45 Light" panose="020D0304030502050203" pitchFamily="34" charset="77"/>
              </a:defRPr>
            </a:lvl2pPr>
            <a:lvl3pPr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defRPr sz="1800" b="0" i="0">
                <a:latin typeface="Haas Grot Disp 45 Light" panose="020D0304030502050203" pitchFamily="34" charset="77"/>
              </a:defRPr>
            </a:lvl3pPr>
            <a:lvl4pPr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defRPr sz="1600" b="0" i="0">
                <a:latin typeface="Haas Grot Disp 45 Light" panose="020D0304030502050203" pitchFamily="34" charset="77"/>
              </a:defRPr>
            </a:lvl4pPr>
            <a:lvl5pPr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defRPr sz="1400" b="0" i="0">
                <a:latin typeface="Haas Grot Disp 45 Light" panose="020D030403050205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oogle Shape;16;p19">
            <a:extLst>
              <a:ext uri="{FF2B5EF4-FFF2-40B4-BE49-F238E27FC236}">
                <a16:creationId xmlns:a16="http://schemas.microsoft.com/office/drawing/2014/main" id="{5FC69BFF-097F-C41D-9264-D64BCB9D1530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13F95-7997-DC53-2C76-C2F1102D23A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Speaker slide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3A45-D49A-C78A-8D59-4DA9F5F35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96FB6-25E7-BDA0-4063-65B9E6BE9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3968003"/>
            <a:ext cx="5239000" cy="1175495"/>
          </a:xfrm>
          <a:prstGeom prst="rect">
            <a:avLst/>
          </a:prstGeom>
        </p:spPr>
      </p:pic>
      <p:sp>
        <p:nvSpPr>
          <p:cNvPr id="10" name="Google Shape;25;p22">
            <a:extLst>
              <a:ext uri="{FF2B5EF4-FFF2-40B4-BE49-F238E27FC236}">
                <a16:creationId xmlns:a16="http://schemas.microsoft.com/office/drawing/2014/main" id="{27E0E95F-4DB3-9389-50E0-E9C783583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5151" y="2554331"/>
            <a:ext cx="2941803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800" b="0" i="0" dirty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1" name="Google Shape;26;p22">
            <a:extLst>
              <a:ext uri="{FF2B5EF4-FFF2-40B4-BE49-F238E27FC236}">
                <a16:creationId xmlns:a16="http://schemas.microsoft.com/office/drawing/2014/main" id="{9D8455B3-6712-620F-4A12-3C48DEA76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5151" y="1857016"/>
            <a:ext cx="2941804" cy="82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3600" b="1" i="0" cap="none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43185" y="846104"/>
            <a:ext cx="2743200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Google Shape;25;p22">
            <a:extLst>
              <a:ext uri="{FF2B5EF4-FFF2-40B4-BE49-F238E27FC236}">
                <a16:creationId xmlns:a16="http://schemas.microsoft.com/office/drawing/2014/main" id="{DE3ED89B-0991-91DE-FA7F-9E1F789E4F1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605151" y="2833524"/>
            <a:ext cx="2941803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800" b="1" i="0" dirty="0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F102BBF1-73B8-204D-4C71-6758357B1303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5FA992-CD6A-8CE5-EFC8-468AC69A91F1}"/>
              </a:ext>
            </a:extLst>
          </p:cNvPr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7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Speaker with bi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3A45-D49A-C78A-8D59-4DA9F5F35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96FB6-25E7-BDA0-4063-65B9E6BE9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3968003"/>
            <a:ext cx="5239000" cy="1175495"/>
          </a:xfrm>
          <a:prstGeom prst="rect">
            <a:avLst/>
          </a:prstGeom>
        </p:spPr>
      </p:pic>
      <p:sp>
        <p:nvSpPr>
          <p:cNvPr id="10" name="Google Shape;25;p22">
            <a:extLst>
              <a:ext uri="{FF2B5EF4-FFF2-40B4-BE49-F238E27FC236}">
                <a16:creationId xmlns:a16="http://schemas.microsoft.com/office/drawing/2014/main" id="{27E0E95F-4DB3-9389-50E0-E9C783583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5151" y="1769353"/>
            <a:ext cx="2941803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800" b="0" i="0" dirty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1" name="Google Shape;26;p22">
            <a:extLst>
              <a:ext uri="{FF2B5EF4-FFF2-40B4-BE49-F238E27FC236}">
                <a16:creationId xmlns:a16="http://schemas.microsoft.com/office/drawing/2014/main" id="{9D8455B3-6712-620F-4A12-3C48DEA76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5151" y="1072038"/>
            <a:ext cx="2941804" cy="82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3600" b="1" i="0" cap="none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43185" y="846104"/>
            <a:ext cx="2743200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Google Shape;25;p22">
            <a:extLst>
              <a:ext uri="{FF2B5EF4-FFF2-40B4-BE49-F238E27FC236}">
                <a16:creationId xmlns:a16="http://schemas.microsoft.com/office/drawing/2014/main" id="{DE3ED89B-0991-91DE-FA7F-9E1F789E4F1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605151" y="2048546"/>
            <a:ext cx="2941803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800" b="1" i="0" dirty="0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F102BBF1-73B8-204D-4C71-6758357B1303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5FA992-CD6A-8CE5-EFC8-468AC69A91F1}"/>
              </a:ext>
            </a:extLst>
          </p:cNvPr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CAC39C-847D-EFFF-7CCC-29B7FCB6A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6892" y="2555560"/>
            <a:ext cx="2360952" cy="103374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spc="0" baseline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lvl="0"/>
            <a:r>
              <a:rPr lang="en-US" dirty="0"/>
              <a:t>Add credentials or biography</a:t>
            </a:r>
          </a:p>
        </p:txBody>
      </p:sp>
    </p:spTree>
    <p:extLst>
      <p:ext uri="{BB962C8B-B14F-4D97-AF65-F5344CB8AC3E}">
        <p14:creationId xmlns:p14="http://schemas.microsoft.com/office/powerpoint/2010/main" val="322225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preserve="1" userDrawn="1">
  <p:cSld name="1_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C3A45-D49A-C78A-8D59-4DA9F5F35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5" b="7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6ABA3-4C91-6DAE-DF48-6181065F3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3968003"/>
            <a:ext cx="5239000" cy="1175495"/>
          </a:xfrm>
          <a:prstGeom prst="rect">
            <a:avLst/>
          </a:prstGeom>
        </p:spPr>
      </p:pic>
      <p:sp>
        <p:nvSpPr>
          <p:cNvPr id="10" name="Google Shape;25;p22">
            <a:extLst>
              <a:ext uri="{FF2B5EF4-FFF2-40B4-BE49-F238E27FC236}">
                <a16:creationId xmlns:a16="http://schemas.microsoft.com/office/drawing/2014/main" id="{27E0E95F-4DB3-9389-50E0-E9C783583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8317" y="3422775"/>
            <a:ext cx="3460955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400" b="0" i="0" dirty="0">
                <a:solidFill>
                  <a:schemeClr val="tx1"/>
                </a:solidFill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3B477-FBD2-0FAC-8133-57E6F4475B5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31442" y="501447"/>
            <a:ext cx="2286000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Google Shape;25;p22">
            <a:extLst>
              <a:ext uri="{FF2B5EF4-FFF2-40B4-BE49-F238E27FC236}">
                <a16:creationId xmlns:a16="http://schemas.microsoft.com/office/drawing/2014/main" id="{DE3ED89B-0991-91DE-FA7F-9E1F789E4F1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328317" y="3710699"/>
            <a:ext cx="3460955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400" b="1" i="0" dirty="0">
                <a:solidFill>
                  <a:schemeClr val="tx1"/>
                </a:solidFill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7" name="Google Shape;25;p22">
            <a:extLst>
              <a:ext uri="{FF2B5EF4-FFF2-40B4-BE49-F238E27FC236}">
                <a16:creationId xmlns:a16="http://schemas.microsoft.com/office/drawing/2014/main" id="{DD74C612-9420-B8FD-E522-40CAEAEF22AD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89272" y="3422775"/>
            <a:ext cx="3583009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b" anchorCtr="0">
            <a:noAutofit/>
          </a:bodyPr>
          <a:lstStyle>
            <a:lvl1pPr>
              <a:defRPr sz="1400" dirty="0">
                <a:latin typeface="Haas Grot Disp 45 Light" panose="020D03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636D6C69-3CEF-F0D6-8927-2C2097DD0F8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92397" y="501447"/>
            <a:ext cx="2286000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Google Shape;25;p22">
            <a:extLst>
              <a:ext uri="{FF2B5EF4-FFF2-40B4-BE49-F238E27FC236}">
                <a16:creationId xmlns:a16="http://schemas.microsoft.com/office/drawing/2014/main" id="{FFC980B8-4909-97F7-E73A-6E3D39F3C8F5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4789272" y="3710699"/>
            <a:ext cx="3583009" cy="40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t" anchorCtr="0">
            <a:noAutofit/>
          </a:bodyPr>
          <a:lstStyle>
            <a:lvl1pPr>
              <a:defRPr sz="1400" b="1" dirty="0">
                <a:latin typeface="Haas Grot Disp 75 Bold" panose="020D0504030502050203" pitchFamily="34" charset="77"/>
              </a:defRPr>
            </a:lvl1pPr>
          </a:lstStyle>
          <a:p>
            <a:pPr marL="0" lvl="0" indent="-171450">
              <a:lnSpc>
                <a:spcPct val="90000"/>
              </a:lnSpc>
              <a:buSzPts val="2400"/>
              <a:buNone/>
            </a:pPr>
            <a:endParaRPr dirty="0"/>
          </a:p>
        </p:txBody>
      </p:sp>
      <p:sp>
        <p:nvSpPr>
          <p:cNvPr id="24" name="Google Shape;25;p22">
            <a:extLst>
              <a:ext uri="{FF2B5EF4-FFF2-40B4-BE49-F238E27FC236}">
                <a16:creationId xmlns:a16="http://schemas.microsoft.com/office/drawing/2014/main" id="{C74E09B6-05B4-2484-83AA-42CB07C5A0E8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328317" y="2846439"/>
            <a:ext cx="2941803" cy="7265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>
              <a:lnSpc>
                <a:spcPct val="70000"/>
              </a:lnSpc>
              <a:defRPr sz="2800" b="1" dirty="0">
                <a:latin typeface="Haas Grot Disp 75 Bold" panose="020D0504030502050203" pitchFamily="34" charset="77"/>
                <a:ea typeface="Haas Grot Disp 75 Bold" panose="020D0504030502050203" pitchFamily="34" charset="77"/>
              </a:defRPr>
            </a:lvl1pPr>
          </a:lstStyle>
          <a:p>
            <a:pPr lvl="0">
              <a:lnSpc>
                <a:spcPct val="75000"/>
              </a:lnSpc>
              <a:buClr>
                <a:schemeClr val="dk1"/>
              </a:buClr>
              <a:buSzPts val="7200"/>
              <a:buFont typeface="Arial"/>
              <a:buNone/>
            </a:pPr>
            <a:endParaRPr lang="en-US" dirty="0"/>
          </a:p>
        </p:txBody>
      </p:sp>
      <p:sp>
        <p:nvSpPr>
          <p:cNvPr id="25" name="Google Shape;25;p22">
            <a:extLst>
              <a:ext uri="{FF2B5EF4-FFF2-40B4-BE49-F238E27FC236}">
                <a16:creationId xmlns:a16="http://schemas.microsoft.com/office/drawing/2014/main" id="{D433A15C-30E8-CCA3-685C-3C1732CA731E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4789272" y="2846439"/>
            <a:ext cx="2941803" cy="7265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>
              <a:lnSpc>
                <a:spcPct val="70000"/>
              </a:lnSpc>
              <a:defRPr sz="2800" b="1" dirty="0">
                <a:latin typeface="Haas Grot Disp 75 Bold" panose="020D0504030502050203" pitchFamily="34" charset="77"/>
                <a:ea typeface="Haas Grot Disp 75 Bold" panose="020D0504030502050203" pitchFamily="34" charset="77"/>
              </a:defRPr>
            </a:lvl1pPr>
          </a:lstStyle>
          <a:p>
            <a:pPr lvl="0">
              <a:lnSpc>
                <a:spcPct val="75000"/>
              </a:lnSpc>
              <a:buClr>
                <a:schemeClr val="dk1"/>
              </a:buClr>
              <a:buSzPts val="7200"/>
              <a:buFont typeface="Arial"/>
              <a:buNone/>
            </a:pPr>
            <a:endParaRPr lang="en-US" dirty="0"/>
          </a:p>
        </p:txBody>
      </p:sp>
      <p:pic>
        <p:nvPicPr>
          <p:cNvPr id="5" name="Google Shape;16;p19">
            <a:extLst>
              <a:ext uri="{FF2B5EF4-FFF2-40B4-BE49-F238E27FC236}">
                <a16:creationId xmlns:a16="http://schemas.microsoft.com/office/drawing/2014/main" id="{5B9BD872-F4B1-AA55-0C05-C2D97BE12C53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B133E-5F08-973C-D77B-91825B277F72}"/>
              </a:ext>
            </a:extLst>
          </p:cNvPr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4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1048727" y="4798110"/>
            <a:ext cx="7046546" cy="2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450" b="0" i="0" u="none" strike="noStrike" cap="none">
                <a:solidFill>
                  <a:schemeClr val="tx1">
                    <a:alpha val="45000"/>
                  </a:schemeClr>
                </a:solidFill>
                <a:latin typeface="Haas Grot Disp 45 Light" panose="020D0304030502050203" pitchFamily="34" charset="77"/>
                <a:ea typeface="Haas Grot Disp 45 Light" panose="020D0304030502050203" pitchFamily="34" charset="7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16" name="Google Shape;16;p19"/>
          <p:cNvPicPr preferRelativeResize="0"/>
          <p:nvPr/>
        </p:nvPicPr>
        <p:blipFill>
          <a:blip r:embed="rId24"/>
          <a:srcRect/>
          <a:stretch/>
        </p:blipFill>
        <p:spPr>
          <a:xfrm>
            <a:off x="7976516" y="4728183"/>
            <a:ext cx="977850" cy="3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B6545-B187-2972-B7C7-E2BEABFD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53" y="273845"/>
            <a:ext cx="8626413" cy="5099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35E53-4155-9ECE-EA93-D34ACA8D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953" y="939998"/>
            <a:ext cx="8626413" cy="326350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Aft>
                <a:spcPts val="300"/>
              </a:spcAft>
            </a:pPr>
            <a:r>
              <a:rPr lang="en-US" dirty="0"/>
              <a:t>Click to edit Master text styles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3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300"/>
              </a:spcAft>
            </a:pPr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51" r:id="rId2"/>
    <p:sldLayoutId id="2147483695" r:id="rId3"/>
    <p:sldLayoutId id="2147483730" r:id="rId4"/>
    <p:sldLayoutId id="2147483732" r:id="rId5"/>
    <p:sldLayoutId id="2147483656" r:id="rId6"/>
    <p:sldLayoutId id="2147483723" r:id="rId7"/>
    <p:sldLayoutId id="2147483739" r:id="rId8"/>
    <p:sldLayoutId id="2147483725" r:id="rId9"/>
    <p:sldLayoutId id="2147483740" r:id="rId10"/>
    <p:sldLayoutId id="2147483734" r:id="rId11"/>
    <p:sldLayoutId id="2147483733" r:id="rId12"/>
    <p:sldLayoutId id="2147483690" r:id="rId13"/>
    <p:sldLayoutId id="2147483735" r:id="rId14"/>
    <p:sldLayoutId id="2147483736" r:id="rId15"/>
    <p:sldLayoutId id="2147483705" r:id="rId16"/>
    <p:sldLayoutId id="2147483737" r:id="rId17"/>
    <p:sldLayoutId id="2147483713" r:id="rId18"/>
    <p:sldLayoutId id="2147483704" r:id="rId19"/>
    <p:sldLayoutId id="2147483702" r:id="rId20"/>
    <p:sldLayoutId id="2147483701" r:id="rId21"/>
    <p:sldLayoutId id="2147483738" r:id="rId2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700" b="0" i="0" u="none" strike="noStrike" cap="none">
          <a:solidFill>
            <a:schemeClr val="tx1"/>
          </a:solidFill>
          <a:latin typeface="Haas Grot Disp 75 Bold" panose="020D0504030502050203" pitchFamily="34" charset="77"/>
          <a:ea typeface="Haas Grot Disp 75 Bold" panose="020D050403050205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14313" marR="0" lvl="0" indent="-214313" algn="l" rtl="0">
        <a:lnSpc>
          <a:spcPct val="100000"/>
        </a:lnSpc>
        <a:spcBef>
          <a:spcPts val="0"/>
        </a:spcBef>
        <a:spcAft>
          <a:spcPts val="0"/>
        </a:spcAft>
        <a:buClr>
          <a:srgbClr val="FC0000"/>
        </a:buClr>
        <a:buFont typeface="System Font Regular"/>
        <a:buChar char="−"/>
        <a:defRPr lang="en-US" sz="2000" b="0" i="0" u="none" strike="noStrike" cap="none" dirty="0" smtClean="0">
          <a:solidFill>
            <a:schemeClr val="tx1"/>
          </a:solidFill>
          <a:latin typeface="Haas Grot Disp 55 Roman" panose="020D0504030502050203" pitchFamily="34" charset="77"/>
          <a:ea typeface="Haas Grot Disp 55 Roman" panose="020D0504030502050203" pitchFamily="34" charset="77"/>
          <a:cs typeface="Arial"/>
          <a:sym typeface="Arial"/>
        </a:defRPr>
      </a:lvl1pPr>
      <a:lvl2pPr marL="351473" marR="0" lvl="1" indent="-214313" algn="l" rtl="0">
        <a:lnSpc>
          <a:spcPct val="100000"/>
        </a:lnSpc>
        <a:spcBef>
          <a:spcPts val="0"/>
        </a:spcBef>
        <a:spcAft>
          <a:spcPts val="0"/>
        </a:spcAft>
        <a:buClr>
          <a:srgbClr val="FC0000"/>
        </a:buClr>
        <a:buFont typeface="System Font Regular"/>
        <a:buChar char="−"/>
        <a:defRPr lang="en-US" sz="2000" b="0" i="0" u="none" strike="noStrike" cap="none" dirty="0" smtClean="0">
          <a:solidFill>
            <a:schemeClr val="tx1"/>
          </a:solidFill>
          <a:latin typeface="Haas Grot Disp 55 Roman" panose="020D0504030502050203" pitchFamily="34" charset="77"/>
          <a:ea typeface="Haas Grot Disp 55 Roman" panose="020D0504030502050203" pitchFamily="34" charset="77"/>
          <a:cs typeface="Arial"/>
          <a:sym typeface="Arial"/>
        </a:defRPr>
      </a:lvl2pPr>
      <a:lvl3pPr marL="420053" marR="0" lvl="2" indent="-214313" algn="l" rtl="0">
        <a:lnSpc>
          <a:spcPct val="100000"/>
        </a:lnSpc>
        <a:spcBef>
          <a:spcPts val="0"/>
        </a:spcBef>
        <a:spcAft>
          <a:spcPts val="0"/>
        </a:spcAft>
        <a:buClr>
          <a:srgbClr val="FC0000"/>
        </a:buClr>
        <a:buFont typeface="System Font Regular"/>
        <a:buChar char="−"/>
        <a:defRPr lang="en-US" sz="1800" b="0" i="0" u="none" strike="noStrike" cap="none" dirty="0" smtClean="0">
          <a:solidFill>
            <a:schemeClr val="tx1"/>
          </a:solidFill>
          <a:latin typeface="Haas Grot Disp 55 Roman" panose="020D0504030502050203" pitchFamily="34" charset="77"/>
          <a:ea typeface="Haas Grot Disp 55 Roman" panose="020D0504030502050203" pitchFamily="34" charset="77"/>
          <a:cs typeface="Arial"/>
          <a:sym typeface="Arial"/>
        </a:defRPr>
      </a:lvl3pPr>
      <a:lvl4pPr marL="488633" marR="0" lvl="3" indent="-214313" algn="l" rtl="0">
        <a:lnSpc>
          <a:spcPct val="100000"/>
        </a:lnSpc>
        <a:spcBef>
          <a:spcPts val="0"/>
        </a:spcBef>
        <a:spcAft>
          <a:spcPts val="0"/>
        </a:spcAft>
        <a:buClr>
          <a:srgbClr val="FC0000"/>
        </a:buClr>
        <a:buFont typeface="System Font Regular"/>
        <a:buChar char="−"/>
        <a:defRPr lang="en-US" sz="1600" b="0" i="0" u="none" strike="noStrike" cap="none" dirty="0" smtClean="0">
          <a:solidFill>
            <a:schemeClr val="tx1"/>
          </a:solidFill>
          <a:latin typeface="Haas Grot Disp 55 Roman" panose="020D0504030502050203" pitchFamily="34" charset="77"/>
          <a:ea typeface="Haas Grot Disp 55 Roman" panose="020D0504030502050203" pitchFamily="34" charset="77"/>
          <a:cs typeface="Arial"/>
          <a:sym typeface="Arial"/>
        </a:defRPr>
      </a:lvl4pPr>
      <a:lvl5pPr marL="557213" marR="0" lvl="4" indent="-214313" algn="l" rtl="0">
        <a:lnSpc>
          <a:spcPct val="100000"/>
        </a:lnSpc>
        <a:spcBef>
          <a:spcPts val="0"/>
        </a:spcBef>
        <a:spcAft>
          <a:spcPts val="0"/>
        </a:spcAft>
        <a:buClr>
          <a:srgbClr val="FC0000"/>
        </a:buClr>
        <a:buFont typeface="System Font Regular"/>
        <a:buChar char="−"/>
        <a:defRPr lang="en-US" sz="1400" b="0" i="0" u="none" strike="noStrike" cap="none" dirty="0">
          <a:solidFill>
            <a:schemeClr val="tx1"/>
          </a:solidFill>
          <a:latin typeface="Haas Grot Disp 55 Roman" panose="020D0504030502050203" pitchFamily="34" charset="77"/>
          <a:ea typeface="Haas Grot Disp 55 Roman" panose="020D0504030502050203" pitchFamily="34" charset="77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7" userDrawn="1">
          <p15:clr>
            <a:srgbClr val="F26B43"/>
          </p15:clr>
        </p15:guide>
        <p15:guide id="2" pos="5544" userDrawn="1">
          <p15:clr>
            <a:srgbClr val="F26B43"/>
          </p15:clr>
        </p15:guide>
        <p15:guide id="3" orient="horz" pos="2952" userDrawn="1">
          <p15:clr>
            <a:srgbClr val="F26B43"/>
          </p15:clr>
        </p15:guide>
        <p15:guide id="4" pos="198" userDrawn="1">
          <p15:clr>
            <a:srgbClr val="F26B43"/>
          </p15:clr>
        </p15:guide>
        <p15:guide id="5" orient="horz" pos="738" userDrawn="1">
          <p15:clr>
            <a:srgbClr val="F26B43"/>
          </p15:clr>
        </p15:guide>
        <p15:guide id="6" orient="horz" pos="270" userDrawn="1">
          <p15:clr>
            <a:srgbClr val="F26B43"/>
          </p15:clr>
        </p15:guide>
        <p15:guide id="7" orient="horz" pos="2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aph.gov.au/About_Parliament/Parliamentary_Departments/Parliamentary_Library/FlagPost/2019/March/How_hackable_are_election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crowdstrike.com/blog/successful-threat-hunting-starts-with-search/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lack-camera-lens-on-black-surface-3870295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owdstrikeracing.com/media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people/female-photographer-taking-photo.jpg.php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cfree/8940043315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xeye.io/post/attck%E7%9F%A9%E9%98%B5%E5%9B%BE-%E4%B8%AD%E6%96%87%E7%BF%BB%E8%AF%91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40458&amp;picture=twitter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elective-focus-photo-of-magnifying-glass-1194775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6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Long, long ago…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358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T1059.001 – Command and Scripting Interpreter: PowerShell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878099"/>
              </p:ext>
            </p:extLst>
          </p:nvPr>
        </p:nvGraphicFramePr>
        <p:xfrm>
          <a:off x="699788" y="1109318"/>
          <a:ext cx="7882742" cy="184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785189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ParentBaseFileName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powershell.exe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nslookup.ex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values(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ParentBaseFileName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ParentBaseFileName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powershell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\.exe/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 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nslookup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\.exe/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nslookup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ParentBaseFileName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distinct=true), collect(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171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1F1B6-E2B9-9203-B6D5-A55CC947D357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AFBEC-27CA-38B4-B172-224F1657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9576"/>
            <a:ext cx="7772400" cy="41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6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1AB8A-6FF8-D23D-D5BD-9D60E315D5D3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DCFE3-60CA-1795-2658-93D76962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044"/>
            <a:ext cx="7772400" cy="42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152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T1059.001 – Command and Scripting Interpreter: PowerShell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349099"/>
              </p:ext>
            </p:extLst>
          </p:nvPr>
        </p:nvGraphicFramePr>
        <p:xfrm>
          <a:off x="699788" y="1109318"/>
          <a:ext cx="7882742" cy="197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ParentBaseFileName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powershell.exe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nslookup.exe</a:t>
                      </a:r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=".*\s+\-q\=txt\s+.*"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values(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ParentBaseFileName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ParentBaseFileName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powershell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nslookup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=/\s+\-q\=txt\s+/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nslookup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ParentBaseFileName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distinct=true), collect(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1221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DC509-96FC-B4A5-D49C-C6F14E271F91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82E5D-2EA1-FD74-1BEE-3CF3B3C4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6402"/>
            <a:ext cx="7772400" cy="40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CFE3A5-960E-EA92-0BFD-3C899A51CA4B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016BC-8B56-992E-7342-3F9B99E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1146"/>
            <a:ext cx="7772400" cy="40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64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FYSA: Falcon has detection logic for this…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46303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0A165A-5010-99A5-4DCB-AEC0E72C7FD8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41120-B5A0-2966-5DBE-3AC65E65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7346"/>
            <a:ext cx="7772400" cy="40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85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Document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65495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FF3-F014-FD56-BC2E-31EF1E8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301C-96F4-5BB9-9979-A65E5021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590" indent="-342900">
              <a:buFont typeface="+mj-lt"/>
              <a:buAutoNum type="arabicPeriod"/>
            </a:pPr>
            <a:r>
              <a:rPr lang="en-US" dirty="0"/>
              <a:t>Hypothesis created or criteria given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Create Evaluation Logic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Document iterations and steps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Test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Tune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Validate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Place in Harness</a:t>
            </a:r>
          </a:p>
          <a:p>
            <a:pPr marL="14859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AC105F-2EB8-BCD7-B53F-01AC42484241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72000" y="0"/>
          <a:ext cx="4572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BB4C-A306-5285-95FB-33F5D000FBF1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6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corner of the internet far, far away…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79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2297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fun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34879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813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had an idea 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wanted a place where customers and CrowdStrike engineers could interact.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1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in 2018.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9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conducted a take-over of r/</a:t>
            </a:r>
            <a:r>
              <a:rPr lang="en-US" dirty="0" err="1"/>
              <a:t>crowdstrike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3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E790-488E-B837-D4CD-6EB38F5A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were 5 users subscribed to r/</a:t>
            </a:r>
            <a:r>
              <a:rPr lang="en-US" dirty="0" err="1"/>
              <a:t>crowdstrike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D8AC1-1F1C-D973-9AA3-FF13C161C0C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24E1-C0BB-69F7-432C-D3E37ACA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started posting content.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E1E35-144E-41B9-61CE-57ED4D142FEA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756E-CEBD-B105-6590-3A5559F2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traffic picked up…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167B0-0D4A-C399-C7E5-F80037E5D9F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0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795-E478-CF9C-DD98-5E5E518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 little.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A9D87-364D-940A-2FCB-5F85C30F08F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1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13A6B-2DC7-3F43-9443-E96B70D74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Hunting Your Falcon Dataset Using Frequency Analysis</a:t>
            </a:r>
          </a:p>
        </p:txBody>
      </p:sp>
      <p:sp>
        <p:nvSpPr>
          <p:cNvPr id="247" name="Google Shape;247;p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/>
              <a:t>Cool Query Friday</a:t>
            </a: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41DCD-07B9-C79E-A56F-C0FA5810F25D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F3F2-E30F-6E0E-E159-7E7352F7C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620" y="662392"/>
            <a:ext cx="3794760" cy="3818715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E6EEFAB4-5675-09B4-3902-6E8D1631F99B}"/>
              </a:ext>
            </a:extLst>
          </p:cNvPr>
          <p:cNvSpPr/>
          <p:nvPr/>
        </p:nvSpPr>
        <p:spPr>
          <a:xfrm>
            <a:off x="2752344" y="1307592"/>
            <a:ext cx="219456" cy="384048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B6E0FBD8-C715-8111-CEB8-86F7FA3738D2}"/>
              </a:ext>
            </a:extLst>
          </p:cNvPr>
          <p:cNvSpPr/>
          <p:nvPr/>
        </p:nvSpPr>
        <p:spPr>
          <a:xfrm>
            <a:off x="4687824" y="1307592"/>
            <a:ext cx="469392" cy="164592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1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4704-CBC8-49FA-A08A-59126275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in March of 2021, we had another idea 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CC2CB-CCF1-26A1-76B1-2A55B9F670D0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0772-5E19-6A4B-344D-22350D02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We’re engineers. We learn by </a:t>
            </a:r>
            <a:r>
              <a:rPr lang="en-US" strike="sngStrike" dirty="0"/>
              <a:t>breaking</a:t>
            </a:r>
            <a:r>
              <a:rPr lang="en-US" dirty="0"/>
              <a:t> doing things.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3C901-2FF7-635B-0E8F-B3580431E82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3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6F85-47E2-4EE2-7250-EDABFFF1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 if we posted tactical tutorials to Reddit to get the hive-mind excited…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A085B-96BC-FB03-E78E-9DC384C097A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67AA-B394-8F05-9228-1931E436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…and gave people space to anonymously ask questions.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B7F6D-1483-35F9-C733-960000A097D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4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CEC6-1FB8-0AFD-9F30-C99E0287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we gave that space a stupid name.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31813-A3F0-5B7C-CB1A-29CEA8A7A910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27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0BD-FB8E-29B7-320F-671BC9AA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0B97D-9380-51A2-6747-F7ED0D2631E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4A619E-7597-B487-DEC9-A077CB707F7A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559C-2032-0F9E-9586-E5D0756A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3202"/>
            <a:ext cx="7772400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2E6A-4AF0-B62D-25A0-A45B1F72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since started to refer to it as “CQF.”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EDE05-B872-9EBA-E8A4-14B5F9625E3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09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E084-B07D-AA2F-C490-D45AAF9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when things really took off.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11D12-CB93-9432-401A-8A886D02B6C6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9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901BC-D24C-2E36-5AFC-45E089D9B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r/CrowdStrike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52AEE-C138-DDF3-E684-44BC9513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Andrew-CS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01886-7F5C-FCFB-8562-4CDA007283A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Question Answerer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61DD1-4D23-927F-10D3-D3D6F0E5D10C}"/>
              </a:ext>
            </a:extLst>
          </p:cNvPr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7" name="Picture Placeholder 16">
            <a:extLst>
              <a:ext uri="{FF2B5EF4-FFF2-40B4-BE49-F238E27FC236}">
                <a16:creationId xmlns:a16="http://schemas.microsoft.com/office/drawing/2014/main" id="{BF2C9E7B-EB18-50BA-EA3D-A562C7762E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6281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57D8-92E0-892D-A91C-6085E0F6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 to today…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C623A-D89A-C263-0FFC-25C3CCFBA24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1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7E2F6E-B38F-7AA7-1B0E-5678AFDDD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Subscribers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33195F-BB46-51BB-DCE3-33D2BC5B87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Top 5% by Size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B70A5D-7A7F-9F7E-6FB7-8D824640ED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Contributors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C928A2-049A-DCA5-CB5B-9C9FFBFBBA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10.1k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4B5DA7-A1D3-9E50-2774-18BA5231C3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AD5791-BCDC-6A33-3D27-83F6BAD68D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950+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1B947-71F1-2904-2017-3484DF74776A}"/>
              </a:ext>
            </a:extLst>
          </p:cNvPr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F3A5F08-1122-558C-D2CB-D5E2E404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Sub-Reddit Stats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9B3B4-35E5-A222-35AF-566CEA2C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174448" y="2615348"/>
            <a:ext cx="1580826" cy="23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3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8CAB-8320-0617-CCA4-10D1719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wrote a plugin for LogScale to pull metrics!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E46F4-7A8F-D77E-C720-4984F9C3F6C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9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D3E1C-E72A-06B3-759D-44E50F3E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Active </a:t>
            </a:r>
            <a:r>
              <a:rPr lang="en-US" dirty="0" err="1"/>
              <a:t>CrowdStrikers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5CC8-59EE-4617-69F5-609D8266AFC1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177D6-7CDE-625A-1D16-9BFA4E6D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77" y="912274"/>
            <a:ext cx="6705764" cy="3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31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D3E1C-E72A-06B3-759D-44E50F3E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Active Non-</a:t>
            </a:r>
            <a:r>
              <a:rPr lang="en-US" dirty="0" err="1"/>
              <a:t>CrowdStrikers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5CC8-59EE-4617-69F5-609D8266AFC1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8BA63-FB6C-DA02-BF6F-78A4C02A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59" y="905597"/>
            <a:ext cx="6858000" cy="3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6B03-969C-A605-AB3B-9CEC6433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🤯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0C23D-8EF9-DC4D-9E37-E79B891C39A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D3E1C-E72A-06B3-759D-44E50F3E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Active Non-</a:t>
            </a:r>
            <a:r>
              <a:rPr lang="en-US" dirty="0" err="1"/>
              <a:t>CrowdStrikers</a:t>
            </a:r>
            <a:r>
              <a:rPr lang="en-US" dirty="0"/>
              <a:t> with 100+ Contributions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5CC8-59EE-4617-69F5-609D8266AFC1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A8632-B57F-1F14-5D89-2E14338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16" y="783773"/>
            <a:ext cx="7508767" cy="39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D2EE17-27EE-C682-2277-13013D54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if you were thinking…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2303-D571-A0E0-AA64-5472E2D77A6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82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BB97-960B-9DC1-32E7-90BC0636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…what in the world is Cool Query Friday?!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84BD7-11E0-BD2F-FE9C-AA8CDD8D627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14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F051-2C1F-330B-5485-101A50B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know!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D995B-95A9-1C83-9418-71EF5670742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7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2014-735C-94A2-FF8E-20B59DA5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and foremost…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6A667-6D96-8986-0947-225164F49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A2DDE-9875-36EE-794D-F6F2E07838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1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6495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8552-8707-7941-20AD-4D5471F5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39" y="794682"/>
            <a:ext cx="3768890" cy="5926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ED292-7974-4613-9B07-F72D33EE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Devise a method to logically organize endpoints, processes, and/or users based on operating environment</a:t>
            </a:r>
          </a:p>
          <a:p>
            <a:r>
              <a:rPr lang="en-US" dirty="0"/>
              <a:t>Create a hypothesis within that framework</a:t>
            </a:r>
          </a:p>
          <a:p>
            <a:r>
              <a:rPr lang="en-US" dirty="0"/>
              <a:t>Test Hypothesis</a:t>
            </a:r>
          </a:p>
          <a:p>
            <a:r>
              <a:rPr lang="en-US" dirty="0"/>
              <a:t>Iterate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80DE60-36DF-40D6-A8DE-913826F40D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0"/>
            <a:ext cx="457200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38A4F-A76E-BA2F-C417-557D6699DFB6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382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Threat Hunting Defined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941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32BF-FBB2-C953-C108-400D38E6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236" y="152206"/>
            <a:ext cx="3768890" cy="946502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Threat hunting is not…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F0FEE-6753-F442-CC18-E5C1CFE3A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236" y="1513785"/>
            <a:ext cx="3768890" cy="263717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Alert triage or log review</a:t>
            </a:r>
          </a:p>
          <a:p>
            <a:r>
              <a:rPr lang="en-US" dirty="0"/>
              <a:t>Detection review and resulting investigations</a:t>
            </a:r>
          </a:p>
          <a:p>
            <a:r>
              <a:rPr lang="en-US" dirty="0"/>
              <a:t>Applying IOCs to incoming telemetry</a:t>
            </a:r>
          </a:p>
          <a:p>
            <a:r>
              <a:rPr lang="en-US" dirty="0"/>
              <a:t>Without structure or process</a:t>
            </a:r>
          </a:p>
          <a:p>
            <a:r>
              <a:rPr lang="en-US" dirty="0"/>
              <a:t>A tool; no need for people/process</a:t>
            </a:r>
          </a:p>
          <a:p>
            <a:r>
              <a:rPr lang="en-US" dirty="0"/>
              <a:t>Passive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2F3DBB-1936-3156-9922-EE3F29883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8236" y="1124338"/>
            <a:ext cx="3768890" cy="245533"/>
          </a:xfrm>
        </p:spPr>
        <p:txBody>
          <a:bodyPr/>
          <a:lstStyle/>
          <a:p>
            <a:r>
              <a:rPr lang="en-US" dirty="0"/>
              <a:t>…any of these things.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FA2E00-9186-9FDA-DBE5-AA5BA6CFE2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7586"/>
            <a:ext cx="4571980" cy="514350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D081-6FCE-7EF9-6ABF-D96F935A2452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235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32BF-FBB2-C953-C108-400D38E6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39" y="794682"/>
            <a:ext cx="3768890" cy="5926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Threat hunting does…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F0FEE-6753-F442-CC18-E5C1CFE3A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Use statistical methods to find outliers </a:t>
            </a:r>
          </a:p>
          <a:p>
            <a:r>
              <a:rPr lang="en-US" dirty="0"/>
              <a:t>Use the scientific method for consistency</a:t>
            </a:r>
          </a:p>
          <a:p>
            <a:r>
              <a:rPr lang="en-US" dirty="0"/>
              <a:t>Use hypothesis testing</a:t>
            </a:r>
          </a:p>
          <a:p>
            <a:r>
              <a:rPr lang="en-US" dirty="0"/>
              <a:t>Employ threat intelligence to search for historic activity</a:t>
            </a:r>
          </a:p>
          <a:p>
            <a:r>
              <a:rPr lang="en-US" dirty="0"/>
              <a:t>Focus on behaviors</a:t>
            </a:r>
          </a:p>
          <a:p>
            <a:r>
              <a:rPr lang="en-US" dirty="0"/>
              <a:t>Lives and breaths… it’s an active process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Content Placeholder 12" descr="How hackable are elections – Parliament of Australia">
            <a:extLst>
              <a:ext uri="{FF2B5EF4-FFF2-40B4-BE49-F238E27FC236}">
                <a16:creationId xmlns:a16="http://schemas.microsoft.com/office/drawing/2014/main" id="{C4532239-3267-783E-FABC-D00F768587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72000" y="10"/>
            <a:ext cx="457200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D081-6FCE-7EF9-6ABF-D96F935A2452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0253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2BF06BC-D57C-FE17-F784-C99F2DAD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</p:spPr>
        <p:txBody>
          <a:bodyPr/>
          <a:lstStyle/>
          <a:p>
            <a:r>
              <a:rPr lang="en-US" dirty="0"/>
              <a:t>OverWatch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A222F-3285-F79D-B5F3-0B386F3DA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</p:spPr>
        <p:txBody>
          <a:bodyPr/>
          <a:lstStyle/>
          <a:p>
            <a:r>
              <a:rPr lang="en-US" dirty="0"/>
              <a:t>This session is not specifically about threat hunting theory, however…</a:t>
            </a:r>
          </a:p>
          <a:p>
            <a:r>
              <a:rPr lang="en-US" dirty="0"/>
              <a:t>CrowdStrike’s OverWatch Team has developed the S.E.A.R.C.H. methodology </a:t>
            </a:r>
          </a:p>
          <a:p>
            <a:r>
              <a:rPr lang="en-US" dirty="0"/>
              <a:t>Can learn more about it here: </a:t>
            </a:r>
            <a:r>
              <a:rPr lang="en-US" dirty="0">
                <a:hlinkClick r:id="rId2"/>
              </a:rPr>
              <a:t>https://www.crowdstrike.com/blog/successful-threat-hunting-starts-with-search/</a:t>
            </a:r>
            <a:endParaRPr lang="en-US" dirty="0"/>
          </a:p>
          <a:p>
            <a:r>
              <a:rPr lang="en-US" dirty="0"/>
              <a:t>If you need a starting point, remember: good artists copy, but great artists steal. 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9633-0A81-D5FA-6D6A-E5DDAF31C121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  <p:pic>
        <p:nvPicPr>
          <p:cNvPr id="2050" name="Picture 2" descr="CrowdStrike SEARCH banner">
            <a:extLst>
              <a:ext uri="{FF2B5EF4-FFF2-40B4-BE49-F238E27FC236}">
                <a16:creationId xmlns:a16="http://schemas.microsoft.com/office/drawing/2014/main" id="{0F2E4DA0-98F1-EA8F-9C32-5A90C3A72DD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74" y="1067859"/>
            <a:ext cx="4572000" cy="30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Understanding Aperture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298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9EA81E-E07D-0EBD-7E63-9B73E6DC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</p:spPr>
        <p:txBody>
          <a:bodyPr/>
          <a:lstStyle/>
          <a:p>
            <a:r>
              <a:rPr lang="en-US" dirty="0"/>
              <a:t>Global vs Local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5B56C07-EBB8-C0B7-C040-E7FC5B70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</p:spPr>
        <p:txBody>
          <a:bodyPr/>
          <a:lstStyle/>
          <a:p>
            <a:r>
              <a:rPr lang="en-US" dirty="0"/>
              <a:t>When performing analysis on an endpoint dataset, it’s important to consider “aperture”</a:t>
            </a:r>
          </a:p>
          <a:p>
            <a:r>
              <a:rPr lang="en-US" dirty="0"/>
              <a:t>Often, the wider the aperture the more generic you have to be with your analysis </a:t>
            </a:r>
          </a:p>
          <a:p>
            <a:r>
              <a:rPr lang="en-US" dirty="0"/>
              <a:t>If you can tighten the aperture, you can be more specific and variances from more tightly defined norms will surface quicker</a:t>
            </a:r>
          </a:p>
        </p:txBody>
      </p:sp>
      <p:pic>
        <p:nvPicPr>
          <p:cNvPr id="14" name="Content Placeholder 13" descr="Black Camera Lens on Black Surface · Free Stock Photo">
            <a:extLst>
              <a:ext uri="{FF2B5EF4-FFF2-40B4-BE49-F238E27FC236}">
                <a16:creationId xmlns:a16="http://schemas.microsoft.com/office/drawing/2014/main" id="{52C985F0-2007-CD4B-494E-5E01D9335C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57198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C60BA-2F3A-FBB1-2D9E-362D0A360820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046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F9A3-1C1E-BC02-8DAA-488A9A8D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39" y="794682"/>
            <a:ext cx="3768890" cy="592634"/>
          </a:xfrm>
        </p:spPr>
        <p:txBody>
          <a:bodyPr wrap="square" anchor="b">
            <a:normAutofit/>
          </a:bodyPr>
          <a:lstStyle/>
          <a:p>
            <a:r>
              <a:rPr lang="en-US"/>
              <a:t>CrowdStrike’s Aperture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89133-7B10-7A1D-DF5B-8C5D586F6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Hundreds of millions of workloads/endpoints</a:t>
            </a:r>
          </a:p>
          <a:p>
            <a:r>
              <a:rPr lang="en-US" dirty="0"/>
              <a:t>Tens of thousands of customers</a:t>
            </a:r>
          </a:p>
          <a:p>
            <a:r>
              <a:rPr lang="en-US" dirty="0"/>
              <a:t>175+ countries</a:t>
            </a:r>
          </a:p>
          <a:p>
            <a:r>
              <a:rPr lang="en-US" dirty="0"/>
              <a:t>2 Trillion+ events per day</a:t>
            </a:r>
          </a:p>
          <a:p>
            <a:r>
              <a:rPr lang="en-US" dirty="0"/>
              <a:t>Every conceivable endpoint configuration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18" name="Content Placeholder 17" descr="Media - CrowdStrike Racing">
            <a:extLst>
              <a:ext uri="{FF2B5EF4-FFF2-40B4-BE49-F238E27FC236}">
                <a16:creationId xmlns:a16="http://schemas.microsoft.com/office/drawing/2014/main" id="{4C3AA056-3C7D-79A9-82BD-93597BEE57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72000" y="10"/>
            <a:ext cx="4572000" cy="514349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A2744-3DB9-60F1-A6CE-EACDACDE1ED1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72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1DE8-02B3-AB07-9398-8CB741B4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Morale of the story…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2A8E2-AA52-68FA-4E17-FD68B8B0FDF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9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943A-F1E6-EC94-5160-8E47F1F8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ED74D-B3F9-80DF-9484-60C475368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being here and being part of the CrowdStrike community.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71A1F-FB76-7205-17EE-6555FDD72AB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6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962E-033B-42C8-BA8A-58FC573E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to use a very wide aperture when creating signal logic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77F1B-68C2-982F-CC71-E4C71C4DA3F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17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A574-3AE9-9AF6-4B5C-FEBC519A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Customer Aperture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D555947-3AA6-74EA-6945-05073D7E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</p:spPr>
        <p:txBody>
          <a:bodyPr/>
          <a:lstStyle/>
          <a:p>
            <a:r>
              <a:rPr lang="en-US" dirty="0"/>
              <a:t>Thousands of endpoints</a:t>
            </a:r>
          </a:p>
          <a:p>
            <a:r>
              <a:rPr lang="en-US" dirty="0"/>
              <a:t>One “customer” or a narrower subset of subsidiaries </a:t>
            </a:r>
          </a:p>
          <a:p>
            <a:r>
              <a:rPr lang="en-US" dirty="0"/>
              <a:t>Relatively fixed number of endpoint configurations</a:t>
            </a:r>
          </a:p>
          <a:p>
            <a:r>
              <a:rPr lang="en-US" dirty="0"/>
              <a:t>Endpoint bucketing can be done on granular level</a:t>
            </a:r>
          </a:p>
          <a:p>
            <a:r>
              <a:rPr lang="en-US" dirty="0"/>
              <a:t>But, the most important thing…</a:t>
            </a:r>
          </a:p>
        </p:txBody>
      </p:sp>
      <p:pic>
        <p:nvPicPr>
          <p:cNvPr id="7" name="Content Placeholder 6" descr="female-photographer-taking-photo image - Free stock photo - Public Domain photo - CC0 Images">
            <a:extLst>
              <a:ext uri="{FF2B5EF4-FFF2-40B4-BE49-F238E27FC236}">
                <a16:creationId xmlns:a16="http://schemas.microsoft.com/office/drawing/2014/main" id="{0AF2EA27-5344-FE22-F6E0-430693BC77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57198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3A49-1B5D-BB17-17D4-6258421F9AD8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25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D3A5-412C-5678-D13D-F32452F6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know stuff about your environment that a vendor could never know.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51DD-2060-5C5D-7A61-69674D13D96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42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B507-D67F-B0FB-725E-B6003EA9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you can profile systems, users, and processes more aggressively and with greater precision.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48F78-B963-4604-6897-F8FBD875819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02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2475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5FA6-0186-3E33-3C14-871DD1E2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39" y="203200"/>
            <a:ext cx="3768890" cy="840796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Profiling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184CB9D-0284-15D1-8B40-8B03DC11F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39" y="1506199"/>
            <a:ext cx="3768890" cy="2637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System Type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Machine Domain, OU, Site Name</a:t>
            </a:r>
          </a:p>
          <a:p>
            <a:r>
              <a:rPr lang="en-US" dirty="0"/>
              <a:t>Internal/External IP</a:t>
            </a:r>
          </a:p>
          <a:p>
            <a:r>
              <a:rPr lang="en-US" dirty="0" err="1"/>
              <a:t>GeoIP</a:t>
            </a:r>
            <a:r>
              <a:rPr lang="en-US" dirty="0"/>
              <a:t> Location</a:t>
            </a:r>
          </a:p>
          <a:p>
            <a:r>
              <a:rPr lang="en-US" dirty="0"/>
              <a:t>Hostname patterns</a:t>
            </a:r>
          </a:p>
          <a:p>
            <a:r>
              <a:rPr lang="en-US" dirty="0"/>
              <a:t>Cloud Provider</a:t>
            </a:r>
          </a:p>
          <a:p>
            <a:r>
              <a:rPr lang="en-US" dirty="0"/>
              <a:t>Arbitrary Tags</a:t>
            </a:r>
          </a:p>
          <a:p>
            <a:r>
              <a:rPr lang="en-US" dirty="0"/>
              <a:t>Process Lineage/Relationships</a:t>
            </a:r>
          </a:p>
          <a:p>
            <a:r>
              <a:rPr lang="en-US" dirty="0"/>
              <a:t>Etcetera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E89FB4-7F93-8AB3-3F00-A4F5C68B3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839" y="1068352"/>
            <a:ext cx="3768890" cy="24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The world is your oyster with local aperture</a:t>
            </a:r>
          </a:p>
        </p:txBody>
      </p:sp>
      <p:pic>
        <p:nvPicPr>
          <p:cNvPr id="12" name="Content Placeholder 11" descr="Oyster Growth | June 1, just prior to setting them free on t… | Flickr">
            <a:extLst>
              <a:ext uri="{FF2B5EF4-FFF2-40B4-BE49-F238E27FC236}">
                <a16:creationId xmlns:a16="http://schemas.microsoft.com/office/drawing/2014/main" id="{66EC1FC7-FC00-2445-B6C9-24A577B781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2"/>
          <a:stretch/>
        </p:blipFill>
        <p:spPr>
          <a:xfrm>
            <a:off x="4572000" y="10"/>
            <a:ext cx="457200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BA18F-E5A6-0B6C-FC0F-24AED9CACC0B}"/>
              </a:ext>
            </a:extLst>
          </p:cNvPr>
          <p:cNvSpPr>
            <a:spLocks noGrp="1"/>
          </p:cNvSpPr>
          <p:nvPr>
            <p:ph type="ftr" idx="15"/>
          </p:nvPr>
        </p:nvSpPr>
        <p:spPr>
          <a:xfrm>
            <a:off x="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5424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9723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FF3-F014-FD56-BC2E-31EF1E8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301C-96F4-5BB9-9979-A65E5021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590" indent="-342900">
              <a:buFont typeface="+mj-lt"/>
              <a:buAutoNum type="arabicPeriod"/>
            </a:pPr>
            <a:r>
              <a:rPr lang="en-US" dirty="0"/>
              <a:t>Hypothesis created or criteria given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Create Evaluation Logic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Document iterations and steps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Test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Tune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Validate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Place in Harness</a:t>
            </a:r>
          </a:p>
          <a:p>
            <a:pPr marL="14859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AC105F-2EB8-BCD7-B53F-01AC4248424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40876904"/>
              </p:ext>
            </p:extLst>
          </p:nvPr>
        </p:nvGraphicFramePr>
        <p:xfrm>
          <a:off x="4572000" y="0"/>
          <a:ext cx="4572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BB4C-A306-5285-95FB-33F5D000FBF1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27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FF3-F014-FD56-BC2E-31EF1E8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301C-96F4-5BB9-9979-A65E5021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590" indent="-342900">
              <a:buFont typeface="+mj-lt"/>
              <a:buAutoNum type="arabicPeriod"/>
            </a:pPr>
            <a:r>
              <a:rPr lang="en-US" dirty="0"/>
              <a:t>CVEs, MITRE ATT&amp;CK, Academic Papers, Twitter, Internal knowledge, Intuition, fiat, etc..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Event Search/LogScale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JIRA, ServiceNow, etc.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Event Search/Custom IOA/LogScale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Event Search /Custom IOA/ LogScale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Event Search/Detect UI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Scheduled Search/Custom IOA</a:t>
            </a:r>
          </a:p>
          <a:p>
            <a:pPr marL="14859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AC105F-2EB8-BCD7-B53F-01AC4248424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665213"/>
              </p:ext>
            </p:extLst>
          </p:nvPr>
        </p:nvGraphicFramePr>
        <p:xfrm>
          <a:off x="0" y="0"/>
          <a:ext cx="4572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BB4C-A306-5285-95FB-33F5D000FBF1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54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Hunting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85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12CD-86EA-B796-E4C5-CC1E1672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EC5B0-BFC5-6C16-3A57-1EA199EB6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CQF Background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Threat Hunting Defined</a:t>
            </a:r>
          </a:p>
          <a:p>
            <a:r>
              <a:rPr lang="en-US" dirty="0"/>
              <a:t>Understanding Aperture</a:t>
            </a:r>
          </a:p>
          <a:p>
            <a:r>
              <a:rPr lang="en-US" dirty="0"/>
              <a:t>Profiling</a:t>
            </a:r>
          </a:p>
          <a:p>
            <a:r>
              <a:rPr lang="en-US" dirty="0"/>
              <a:t>Hunting Exercise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B02C3D8-B6B1-14EE-E07A-4B8E85B14D70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1048727" y="4798110"/>
            <a:ext cx="7046546" cy="277673"/>
          </a:xfrm>
        </p:spPr>
        <p:txBody>
          <a:bodyPr/>
          <a:lstStyle/>
          <a:p>
            <a:r>
              <a:rPr lang="en-US"/>
              <a:t>22-GC-050 Fal.Con Breakout Session PPT  </a:t>
            </a:r>
            <a:r>
              <a:rPr lang="en-US">
                <a:solidFill>
                  <a:srgbClr val="FF0000"/>
                </a:solidFill>
              </a:rPr>
              <a:t>|</a:t>
            </a:r>
            <a:r>
              <a:rPr lang="en-US"/>
              <a:t>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58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9660-4951-6438-EC0B-43CEEAF1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EC843-6141-70C1-214F-1492B55F327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89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19D1-2EE0-236F-0B07-7FF4D966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B26FB-A3E4-04C8-38C9-F28E9B123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thought MITRE ATT&amp;CK Enterprise matrix</a:t>
            </a:r>
          </a:p>
          <a:p>
            <a:r>
              <a:rPr lang="en-US" dirty="0"/>
              <a:t>Looking to create weak signal from ATT&amp;CK descriptions and sub-techniques</a:t>
            </a:r>
          </a:p>
        </p:txBody>
      </p:sp>
      <p:pic>
        <p:nvPicPr>
          <p:cNvPr id="7" name="Content Placeholder 6" descr="ATT&amp;CK for Enterprise-中文翻译 - 道明君的博客">
            <a:extLst>
              <a:ext uri="{FF2B5EF4-FFF2-40B4-BE49-F238E27FC236}">
                <a16:creationId xmlns:a16="http://schemas.microsoft.com/office/drawing/2014/main" id="{E043724F-C05E-3F78-2EC2-7489C7C5C7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18050" y="1670050"/>
            <a:ext cx="4279900" cy="1803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69AA-564F-7A26-60F6-4BC7BDB54A07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6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CCD291-D078-A024-7C5F-D3EAC5B2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268471-65E6-ED39-F1F9-0D321B368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</p:spPr>
        <p:txBody>
          <a:bodyPr/>
          <a:lstStyle/>
          <a:p>
            <a:r>
              <a:rPr lang="en-US" dirty="0"/>
              <a:t>Someone drops spicy, hot tradecraft on Twitter for the </a:t>
            </a:r>
            <a:r>
              <a:rPr lang="en-US" dirty="0" err="1"/>
              <a:t>lolz</a:t>
            </a:r>
            <a:endParaRPr lang="en-US" dirty="0"/>
          </a:p>
          <a:p>
            <a:r>
              <a:rPr lang="en-US" dirty="0"/>
              <a:t>You want to create weak signal around described tradecraft</a:t>
            </a:r>
          </a:p>
        </p:txBody>
      </p:sp>
      <p:pic>
        <p:nvPicPr>
          <p:cNvPr id="7" name="Content Placeholder 6" descr="Twitter Free Stock Photo - Public Domain Pictures">
            <a:extLst>
              <a:ext uri="{FF2B5EF4-FFF2-40B4-BE49-F238E27FC236}">
                <a16:creationId xmlns:a16="http://schemas.microsoft.com/office/drawing/2014/main" id="{AF1273AF-1B2D-A3F1-52AA-49C7BAD6E3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571980" cy="5143490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7CBF0-E440-271F-B2C8-A7BEAD2BC34E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9951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[T1087.001]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93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6A67-E29A-D3E3-05A9-5E61D91D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[T1087.001]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16069-62AC-0BC8-F569-4462708EE151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11674-E285-2DAA-9204-83D560E6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46584"/>
            <a:ext cx="6400800" cy="368871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09838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Hypothesis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7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usage of “net” to enumerate users and local groups in my environment should be scoped to specific users, groups of users, or programs.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40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923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T1087.001 Windows Logic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871759"/>
              </p:ext>
            </p:extLst>
          </p:nvPr>
        </p:nvGraphicFramePr>
        <p:xfrm>
          <a:off x="465611" y="1109318"/>
          <a:ext cx="8212778" cy="336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1860539664"/>
                    </a:ext>
                  </a:extLst>
                </a:gridCol>
                <a:gridCol w="3189171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213063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Event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910975">
                <a:tc>
                  <a:txBody>
                    <a:bodyPr/>
                    <a:lstStyle/>
                    <a:p>
                      <a:r>
                        <a:rPr lang="en-US" sz="900" i="1" dirty="0">
                          <a:solidFill>
                            <a:schemeClr val="bg1"/>
                          </a:solidFill>
                        </a:rPr>
                        <a:t>Get raw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net1.exe)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=/\\(net|net1)\.exe/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  <a:tr h="747467">
                <a:tc>
                  <a:txBody>
                    <a:bodyPr/>
                    <a:lstStyle/>
                    <a:p>
                      <a:r>
                        <a:rPr lang="en-US" sz="900" i="1" dirty="0">
                          <a:solidFill>
                            <a:schemeClr val="bg1"/>
                          </a:solidFill>
                        </a:rPr>
                        <a:t>Get command line strings of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user|localgroup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)\s+.*"</a:t>
                      </a:r>
                    </a:p>
                    <a:p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user|localgroup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)\s+/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26986"/>
                  </a:ext>
                </a:extLst>
              </a:tr>
              <a:tr h="1081571">
                <a:tc>
                  <a:txBody>
                    <a:bodyPr/>
                    <a:lstStyle/>
                    <a:p>
                      <a:r>
                        <a:rPr lang="en-US" sz="900" i="1" dirty="0">
                          <a:solidFill>
                            <a:schemeClr val="bg1"/>
                          </a:solidFill>
                        </a:rPr>
                        <a:t>Perform Statistical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=/\\(?&lt;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&gt;(net|net1)\.exe)/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groupby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function=stats([count(aid, distinct=true, as="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"), count(aid, as="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"), count(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as="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", distinct=true)]),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515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T1087.001 – General Frequency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8336"/>
              </p:ext>
            </p:extLst>
          </p:nvPr>
        </p:nvGraphicFramePr>
        <p:xfrm>
          <a:off x="699788" y="1109318"/>
          <a:ext cx="7882742" cy="156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910975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net1.exe)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user|localgroup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)\s+.*"</a:t>
                      </a: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=/\\(net|net1)\.exe/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user|localgroup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)\s+/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&gt;(net|net1)\.exe)/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distinct=true)]), limit=max)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55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2C0-B086-14F7-8562-B3B77AC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CQF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7B119-4F6E-5FFE-FFA1-DE9DF0FA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Query Friday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4681-B174-313C-26E7-438A6986058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0357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BBA058-6DBD-9BC6-8A3B-91C2118F1C23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D2910-E570-D2CE-2B7C-C9492B38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4675"/>
            <a:ext cx="77724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4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81501D-AE35-A1C8-E1C6-7D4713726C38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6F747-D642-F5DD-FA9E-32A023A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6402"/>
            <a:ext cx="7772400" cy="40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8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T1087.001 – User Frequency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09297"/>
              </p:ext>
            </p:extLst>
          </p:nvPr>
        </p:nvGraphicFramePr>
        <p:xfrm>
          <a:off x="699788" y="1109318"/>
          <a:ext cx="7882742" cy="156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910975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net1.exe)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user|localgroup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rex field=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".*net\s+(?&lt;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netCommand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&gt;\S+)\s+.*"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UserSid_readable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UserName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=/\\(net|net1)\.exe/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user|localgroup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)\s+/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&gt;(net|net1)\.exe)/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UserSid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276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2B4B3-96F6-8690-EF4B-9189AF0670DE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4FF2-4D6F-71E8-C354-39110700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9253"/>
            <a:ext cx="7772400" cy="40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62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9639A2-D542-BC21-30F4-59656E060929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7F49B-7487-E945-4BDC-00DBD750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6402"/>
            <a:ext cx="7772400" cy="40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56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T1087.001 – Process Lineage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407333"/>
              </p:ext>
            </p:extLst>
          </p:nvPr>
        </p:nvGraphicFramePr>
        <p:xfrm>
          <a:off x="699788" y="1109318"/>
          <a:ext cx="7882742" cy="197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910975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net1.exe)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user|localgroup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rex field=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".*net\s+(?&lt;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netCommand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&gt;\S+)\s+.*"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fillnull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value="Unknown"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GrandParentBaseFileName</a:t>
                      </a:r>
                      <a:endParaRPr lang="en-US" sz="9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eval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processLineage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GrandParentBaseFileName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 " &gt; " .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ParentBaseFileName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 " &gt; " .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processLineage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=/\\(net|net1)\.exe/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user|localgroup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)\s+/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&gt;(net|net1)\.exe)/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UserSid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27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2B4B3-96F6-8690-EF4B-9189AF0670DE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D9071-AFBA-3F0E-87CD-ACB467BE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5782"/>
            <a:ext cx="77724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97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9639A2-D542-BC21-30F4-59656E060929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AFC65-FA73-D52B-564D-B0CD6A33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1262"/>
            <a:ext cx="7772400" cy="40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9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C280A-9B2C-9DDA-8DF4-2F7F5C1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T1087.001 – Net Operator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3647-AE00-237D-ACA1-C54A7E6144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1F30E0B-F2AB-01C5-E83E-F84AD8720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91069"/>
              </p:ext>
            </p:extLst>
          </p:nvPr>
        </p:nvGraphicFramePr>
        <p:xfrm>
          <a:off x="699788" y="1109318"/>
          <a:ext cx="7882742" cy="184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7526">
                  <a:extLst>
                    <a:ext uri="{9D8B030D-6E8A-4147-A177-3AD203B41FA5}">
                      <a16:colId xmlns:a16="http://schemas.microsoft.com/office/drawing/2014/main" val="89102195"/>
                    </a:ext>
                  </a:extLst>
                </a:gridCol>
                <a:gridCol w="3945216">
                  <a:extLst>
                    <a:ext uri="{9D8B030D-6E8A-4147-A177-3AD203B41FA5}">
                      <a16:colId xmlns:a16="http://schemas.microsoft.com/office/drawing/2014/main" val="2378660152"/>
                    </a:ext>
                  </a:extLst>
                </a:gridCol>
              </a:tblGrid>
              <a:tr h="378924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Event Search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LogScale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92316"/>
                  </a:ext>
                </a:extLst>
              </a:tr>
              <a:tr h="785189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event_platform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=win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event_simpleName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=ProcessRollup2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FileName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net.exe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net1.exe)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regex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=".*\s+(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user|localgroup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)\s+.*"</a:t>
                      </a:r>
                    </a:p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rex field=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".*net1?\s+(?&lt;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netCommand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&gt;\S+)\s+.*"</a:t>
                      </a:r>
                    </a:p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 stats dc(aid)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uniqueEndpointCount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count(aid)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executionCount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cmdLineVariations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values(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CommandLine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as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cmdLines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by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netCommand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#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event_simpleName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=ProcessRollup2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event_platform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=Win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=/\\(net|net1)\.exe/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=/\s+(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user|localgroup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)\s+/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ImageFileName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=/\\(?&lt;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fileName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&gt;(net|net1)\.exe)/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=/net1?\s+(?&lt;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netCommand</a:t>
                      </a:r>
                      <a:r>
                        <a:rPr lang="en-US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&gt;\S+)\s+/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i</a:t>
                      </a:r>
                      <a:endParaRPr lang="en-US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| 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groupby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([</a:t>
                      </a:r>
                      <a:r>
                        <a:rPr lang="en-US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netCommand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], function=stats([count(aid, distinct=true,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uniqueEndpointCount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count(aid,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executionCount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"), count(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, as="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cmdVariations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", distinct=true), collect(</a:t>
                      </a:r>
                      <a:r>
                        <a:rPr lang="en-US" sz="9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CommandLine</a:t>
                      </a:r>
                      <a:r>
                        <a:rPr lang="en-US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)]), limit=max)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031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2B4B3-96F6-8690-EF4B-9189AF0670DE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ABC00-13E7-EE4D-253F-57005D35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61824"/>
            <a:ext cx="7772400" cy="40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8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Query Friday?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09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9639A2-D542-BC21-30F4-59656E060929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CB7D8-7A09-DBF2-9158-07C366B0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8973"/>
            <a:ext cx="7772400" cy="40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47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CDDF-21AF-A597-4B62-5621CD7F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LogScale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772B7-6361-734B-C879-1714D547B4C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515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809B59-E58B-EF67-1A4C-10FCCAD74E6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A2F50-95FF-7A90-1407-49EC12D0B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132" y="0"/>
            <a:ext cx="7589736" cy="50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6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F9E6C-CFE6-E279-490B-E98F564C8776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581FDD-4CAD-061E-C336-DC791492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24" y="0"/>
            <a:ext cx="7592552" cy="50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9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Document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22048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Do👏not 👏skip 👏this👏step 👏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56377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6C5348-4EFC-E536-D888-A56417547E69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D89C1-9E2D-950F-50AE-0A6355DB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52" y="277673"/>
            <a:ext cx="5942496" cy="43880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53590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8406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FF3-F014-FD56-BC2E-31EF1E8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301C-96F4-5BB9-9979-A65E5021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590" indent="-342900">
              <a:buFont typeface="+mj-lt"/>
              <a:buAutoNum type="arabicPeriod"/>
            </a:pPr>
            <a:r>
              <a:rPr lang="en-US" dirty="0"/>
              <a:t>Hypothesis created or criteria given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Create Evaluation Logic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Document iterations and steps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Test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Tune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Validate</a:t>
            </a:r>
          </a:p>
          <a:p>
            <a:pPr marL="148590" indent="-342900">
              <a:buFont typeface="+mj-lt"/>
              <a:buAutoNum type="arabicPeriod"/>
            </a:pPr>
            <a:r>
              <a:rPr lang="en-US" dirty="0"/>
              <a:t>Place in Harness</a:t>
            </a:r>
          </a:p>
          <a:p>
            <a:pPr marL="14859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AC105F-2EB8-BCD7-B53F-01AC42484241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72000" y="0"/>
          <a:ext cx="4572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BB4C-A306-5285-95FB-33F5D000FBF1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38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523-3872-739A-554A-207FBEAA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Place in Harness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7F5F6-D612-6215-A3F2-6372E8BC8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After research, we’ve concluded that we want to see these alerts </a:t>
            </a:r>
            <a:r>
              <a:rPr lang="en-US" b="1" u="sng" dirty="0"/>
              <a:t>in real time </a:t>
            </a:r>
            <a:r>
              <a:rPr lang="en-US" dirty="0"/>
              <a:t>as they can be a sign of early reconnaissance by an adversary</a:t>
            </a:r>
          </a:p>
          <a:p>
            <a:r>
              <a:rPr lang="en-US" dirty="0"/>
              <a:t>Expected volume in detection harness ~400 alerts per year or ~7 alerts per week</a:t>
            </a:r>
          </a:p>
          <a:p>
            <a:r>
              <a:rPr lang="en-US" dirty="0"/>
              <a:t>Will continue to look for known-good behavior to tune logic to bring volume down</a:t>
            </a:r>
          </a:p>
          <a:p>
            <a:r>
              <a:rPr lang="en-US" dirty="0"/>
              <a:t>Creating Custom IOA </a:t>
            </a:r>
            <a:r>
              <a:rPr lang="en-US" dirty="0" err="1"/>
              <a:t>Loigc</a:t>
            </a:r>
            <a:endParaRPr lang="en-US" dirty="0"/>
          </a:p>
          <a:p>
            <a:r>
              <a:rPr lang="en-US" dirty="0"/>
              <a:t>Documenting in JIRA what logic of Custom IOA 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96ABB-F980-45F4-3EFA-A710191C5CB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2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208-9C3E-D2AD-3872-FC3E9B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68C4C-83B2-EF80-27A3-6E86FAB76CCE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36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29CB67-9C6A-DFC6-A512-5A767C95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17" y="794682"/>
            <a:ext cx="3768890" cy="59263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Creating Custom IOAs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8FF49B-9450-C497-6D79-55615E66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317" y="1506199"/>
            <a:ext cx="3768890" cy="263717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Create IOA Rule Group with MITRE ATT&amp;CK Tactic name and number</a:t>
            </a:r>
          </a:p>
          <a:p>
            <a:r>
              <a:rPr lang="en-US" dirty="0"/>
              <a:t>Place rule associated with Tactic in rule group</a:t>
            </a:r>
          </a:p>
          <a:p>
            <a:r>
              <a:rPr lang="en-US" dirty="0"/>
              <a:t>Name rule sub-Technique</a:t>
            </a:r>
          </a:p>
          <a:p>
            <a:r>
              <a:rPr lang="en-US" dirty="0"/>
              <a:t>Makes searching easier</a:t>
            </a:r>
          </a:p>
        </p:txBody>
      </p:sp>
      <p:pic>
        <p:nvPicPr>
          <p:cNvPr id="11" name="Content Placeholder 10" descr="Selective Focus Photo of Magnifying Glass · Free Stock Photo">
            <a:extLst>
              <a:ext uri="{FF2B5EF4-FFF2-40B4-BE49-F238E27FC236}">
                <a16:creationId xmlns:a16="http://schemas.microsoft.com/office/drawing/2014/main" id="{525FE6B2-3488-CAB1-7534-1FFBB9454D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571980" cy="5143490"/>
          </a:xfr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A2B00-A51F-A5C5-1412-98AAD960F0BA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4572000" y="4798110"/>
            <a:ext cx="4572000" cy="277673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22-GC-050 Fal.Con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1187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3A56E-F000-5471-9290-4F4AAEAA449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32BC6-86EE-F2B5-1E0B-334D7A82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5999"/>
            <a:ext cx="7772400" cy="40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3A56E-F000-5471-9290-4F4AAEAA449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9E32C-2888-18E3-CDFE-F75FB1E4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4113"/>
            <a:ext cx="7772400" cy="40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68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3A56E-F000-5471-9290-4F4AAEAA449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772E-0C42-D4C1-9226-925D36D5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3832"/>
            <a:ext cx="7772400" cy="40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70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3A56E-F000-5471-9290-4F4AAEAA449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160A7-AC1E-3EF1-790E-7CF0AE43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8973"/>
            <a:ext cx="7772400" cy="40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7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DEEC0-30D9-D822-4242-76ED1A36C594}"/>
              </a:ext>
            </a:extLst>
          </p:cNvPr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3428C-D1E0-ABA9-F9C2-B64F2CB0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1543"/>
            <a:ext cx="7772400" cy="40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8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Tradecraft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688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Hypothesis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62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E453-6014-5076-6F8D-5C531C97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30F2F-4D1F-B0EF-9E39-35753AB82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looking at security articles, the hypothesis is sort of already made for you</a:t>
            </a:r>
          </a:p>
          <a:p>
            <a:r>
              <a:rPr lang="en-US" dirty="0"/>
              <a:t>“This is bad.”</a:t>
            </a:r>
          </a:p>
          <a:p>
            <a:r>
              <a:rPr lang="en-US" dirty="0"/>
              <a:t>What we need to do is analysis to see how common or uncommon it is in our environment. </a:t>
            </a:r>
          </a:p>
          <a:p>
            <a:r>
              <a:rPr lang="en-US" dirty="0"/>
              <a:t>Hypothesis: PowerShell invoking </a:t>
            </a:r>
            <a:r>
              <a:rPr lang="en-US" dirty="0" err="1"/>
              <a:t>NSLookup</a:t>
            </a:r>
            <a:r>
              <a:rPr lang="en-US" dirty="0"/>
              <a:t> to invoke or download a text file should be uncommon.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AEAE9-5CCC-5F47-05C5-5150BCE542AF}"/>
              </a:ext>
            </a:extLst>
          </p:cNvPr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rPr lang="en-US"/>
              <a:t>22-GC-050 Fal.Con Breakout Session PPT  |  2022 CrowdStrike, Inc. All rights reserved.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5BFB3-BEFE-E128-14ED-B0D1DC367B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0" y="-94986"/>
            <a:ext cx="4968271" cy="53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464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3D06-2B08-56E7-B8DA-817A53A8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E1448-99A5-810C-AA53-C439B0A851B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dirty="0"/>
              <a:t>22-GC-050 </a:t>
            </a:r>
            <a:r>
              <a:rPr lang="en-US" dirty="0" err="1"/>
              <a:t>Fal.Con</a:t>
            </a:r>
            <a:r>
              <a:rPr lang="en-US" dirty="0"/>
              <a:t> Breakout Session PPT  |  2022 CrowdStrike,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0478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wdStrike - SKO 2022">
  <a:themeElements>
    <a:clrScheme name="Custom 63">
      <a:dk1>
        <a:srgbClr val="FFFFFF"/>
      </a:dk1>
      <a:lt1>
        <a:srgbClr val="000000"/>
      </a:lt1>
      <a:dk2>
        <a:srgbClr val="FFFFFF"/>
      </a:dk2>
      <a:lt2>
        <a:srgbClr val="707070"/>
      </a:lt2>
      <a:accent1>
        <a:srgbClr val="FC0000"/>
      </a:accent1>
      <a:accent2>
        <a:srgbClr val="6F706F"/>
      </a:accent2>
      <a:accent3>
        <a:srgbClr val="FEFFFE"/>
      </a:accent3>
      <a:accent4>
        <a:srgbClr val="000000"/>
      </a:accent4>
      <a:accent5>
        <a:srgbClr val="FF1515"/>
      </a:accent5>
      <a:accent6>
        <a:srgbClr val="7B05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45204</TotalTime>
  <Words>4403</Words>
  <Application>Microsoft Macintosh PowerPoint</Application>
  <PresentationFormat>On-screen Show (16:9)</PresentationFormat>
  <Paragraphs>449</Paragraphs>
  <Slides>112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Arial</vt:lpstr>
      <vt:lpstr>Courier New</vt:lpstr>
      <vt:lpstr>Haas Grot Disp 25 XThin</vt:lpstr>
      <vt:lpstr>Haas Grot Disp 45 Light</vt:lpstr>
      <vt:lpstr>Haas Grot Disp 55 Roman</vt:lpstr>
      <vt:lpstr>Haas Grot Disp 65 Medium</vt:lpstr>
      <vt:lpstr>Haas Grot Disp 75 Bold</vt:lpstr>
      <vt:lpstr>System Font Regular</vt:lpstr>
      <vt:lpstr>CrowdStrike - SKO 2022</vt:lpstr>
      <vt:lpstr>PowerPoint Presentation</vt:lpstr>
      <vt:lpstr>Cool Query Friday</vt:lpstr>
      <vt:lpstr>Andrew-CS</vt:lpstr>
      <vt:lpstr>First and foremost…</vt:lpstr>
      <vt:lpstr>Thank you!</vt:lpstr>
      <vt:lpstr>Agenda</vt:lpstr>
      <vt:lpstr>CQF Background</vt:lpstr>
      <vt:lpstr>Cool Query Friday?</vt:lpstr>
      <vt:lpstr>Once upon a time…</vt:lpstr>
      <vt:lpstr>Long, long ago…</vt:lpstr>
      <vt:lpstr>In a corner of the internet far, far away…</vt:lpstr>
      <vt:lpstr>We had an idea 🧠</vt:lpstr>
      <vt:lpstr>We wanted a place where customers and CrowdStrike engineers could interact.</vt:lpstr>
      <vt:lpstr>This was in 2018.</vt:lpstr>
      <vt:lpstr>So we conducted a take-over of r/crowdstrike.</vt:lpstr>
      <vt:lpstr>There were 5 users subscribed to r/crowdstrike.</vt:lpstr>
      <vt:lpstr>So we started posting content.</vt:lpstr>
      <vt:lpstr>And traffic picked up…</vt:lpstr>
      <vt:lpstr>…a little.</vt:lpstr>
      <vt:lpstr>PowerPoint Presentation</vt:lpstr>
      <vt:lpstr>Then in March of 2021, we had another idea 🧠</vt:lpstr>
      <vt:lpstr>We’re engineers. We learn by breaking doing things.</vt:lpstr>
      <vt:lpstr>So what if we posted tactical tutorials to Reddit to get the hive-mind excited…</vt:lpstr>
      <vt:lpstr>…and gave people space to anonymously ask questions.</vt:lpstr>
      <vt:lpstr>Then we gave that space a stupid name.</vt:lpstr>
      <vt:lpstr>Cool Query Friday</vt:lpstr>
      <vt:lpstr>PowerPoint Presentation</vt:lpstr>
      <vt:lpstr>We’ve since started to refer to it as “CQF.”</vt:lpstr>
      <vt:lpstr>This is when things really took off.</vt:lpstr>
      <vt:lpstr>Fast forward to today…</vt:lpstr>
      <vt:lpstr>Sub-Reddit Stats</vt:lpstr>
      <vt:lpstr>We even wrote a plugin for LogScale to pull metrics!</vt:lpstr>
      <vt:lpstr>Most Active CrowdStrikers</vt:lpstr>
      <vt:lpstr>Most Active Non-CrowdStrikers</vt:lpstr>
      <vt:lpstr>🤯</vt:lpstr>
      <vt:lpstr>Most Active Non-CrowdStrikers with 100+ Contributions</vt:lpstr>
      <vt:lpstr>So if you were thinking…</vt:lpstr>
      <vt:lpstr>…what in the world is Cool Query Friday?!</vt:lpstr>
      <vt:lpstr>Now you know!</vt:lpstr>
      <vt:lpstr>Objectives</vt:lpstr>
      <vt:lpstr>Objectives</vt:lpstr>
      <vt:lpstr>Threat Hunting Defined</vt:lpstr>
      <vt:lpstr>Threat hunting is not…</vt:lpstr>
      <vt:lpstr>Threat hunting does…</vt:lpstr>
      <vt:lpstr>OverWatch</vt:lpstr>
      <vt:lpstr>Understanding Aperture</vt:lpstr>
      <vt:lpstr>Global vs Local</vt:lpstr>
      <vt:lpstr>CrowdStrike’s Aperture</vt:lpstr>
      <vt:lpstr>Morale of the story…</vt:lpstr>
      <vt:lpstr>We have to use a very wide aperture when creating signal logic </vt:lpstr>
      <vt:lpstr>Customer Aperture</vt:lpstr>
      <vt:lpstr>You know stuff about your environment that a vendor could never know.</vt:lpstr>
      <vt:lpstr>So you can profile systems, users, and processes more aggressively and with greater precision.</vt:lpstr>
      <vt:lpstr>Profiling</vt:lpstr>
      <vt:lpstr>Profiling</vt:lpstr>
      <vt:lpstr>Methodology</vt:lpstr>
      <vt:lpstr>Methodology</vt:lpstr>
      <vt:lpstr>Methodology</vt:lpstr>
      <vt:lpstr>Hunting Exercise</vt:lpstr>
      <vt:lpstr>Two examples…</vt:lpstr>
      <vt:lpstr>MITRE ATT&amp;CK</vt:lpstr>
      <vt:lpstr>Twitter</vt:lpstr>
      <vt:lpstr>[T1087.001]</vt:lpstr>
      <vt:lpstr>[T1087.001]</vt:lpstr>
      <vt:lpstr>1. Hypothesis</vt:lpstr>
      <vt:lpstr>The usage of “net” to enumerate users and local groups in my environment should be scoped to specific users, groups of users, or programs.</vt:lpstr>
      <vt:lpstr>2. Create Logic</vt:lpstr>
      <vt:lpstr>T1087.001 Windows Logic</vt:lpstr>
      <vt:lpstr>T1087.001 – General Frequency Analysis</vt:lpstr>
      <vt:lpstr>PowerPoint Presentation</vt:lpstr>
      <vt:lpstr>PowerPoint Presentation</vt:lpstr>
      <vt:lpstr>T1087.001 – User Frequency Analysis</vt:lpstr>
      <vt:lpstr>PowerPoint Presentation</vt:lpstr>
      <vt:lpstr>PowerPoint Presentation</vt:lpstr>
      <vt:lpstr>T1087.001 – Process Lineage Analysis</vt:lpstr>
      <vt:lpstr>PowerPoint Presentation</vt:lpstr>
      <vt:lpstr>PowerPoint Presentation</vt:lpstr>
      <vt:lpstr>T1087.001 – Net Operator Analysis</vt:lpstr>
      <vt:lpstr>PowerPoint Presentation</vt:lpstr>
      <vt:lpstr>PowerPoint Presentation</vt:lpstr>
      <vt:lpstr>Bonus LogScale Content</vt:lpstr>
      <vt:lpstr>PowerPoint Presentation</vt:lpstr>
      <vt:lpstr>PowerPoint Presentation</vt:lpstr>
      <vt:lpstr>3. Document</vt:lpstr>
      <vt:lpstr>Do👏not 👏skip 👏this👏step 👏</vt:lpstr>
      <vt:lpstr>PowerPoint Presentation</vt:lpstr>
      <vt:lpstr>Recap…</vt:lpstr>
      <vt:lpstr>Methodology</vt:lpstr>
      <vt:lpstr>7. Place in Harness</vt:lpstr>
      <vt:lpstr>Creating Custom IOAs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Twitter Tradecraft</vt:lpstr>
      <vt:lpstr>1. Hypothesis</vt:lpstr>
      <vt:lpstr>Hypothesis</vt:lpstr>
      <vt:lpstr>2. Create Logic</vt:lpstr>
      <vt:lpstr>T1059.001 – Command and Scripting Interpreter: PowerShell </vt:lpstr>
      <vt:lpstr>PowerPoint Presentation</vt:lpstr>
      <vt:lpstr>PowerPoint Presentation</vt:lpstr>
      <vt:lpstr>T1059.001 – Command and Scripting Interpreter: PowerShell </vt:lpstr>
      <vt:lpstr>PowerPoint Presentation</vt:lpstr>
      <vt:lpstr>PowerPoint Presentation</vt:lpstr>
      <vt:lpstr>FYSA: Falcon has detection logic for this…</vt:lpstr>
      <vt:lpstr>PowerPoint Presentation</vt:lpstr>
      <vt:lpstr>3. Document</vt:lpstr>
      <vt:lpstr>Methodology</vt:lpstr>
      <vt:lpstr>Experiment</vt:lpstr>
      <vt:lpstr>Have fun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CrowdStrike Fal.con 2022 CQF Presentation</dc:title>
  <dc:subject>CrowdStrike Fal.con 2022 CQF Presentation</dc:subject>
  <dc:creator>Andrew-CS</dc:creator>
  <cp:keywords/>
  <dc:description/>
  <cp:lastModifiedBy>Andrew Munchbach</cp:lastModifiedBy>
  <cp:revision>330</cp:revision>
  <dcterms:created xsi:type="dcterms:W3CDTF">2021-12-08T19:42:19Z</dcterms:created>
  <dcterms:modified xsi:type="dcterms:W3CDTF">2022-09-21T21:21:41Z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63aae98-72c2-4d8a-bcb0-c0aa81d8aedc_Enabled">
    <vt:lpwstr>true</vt:lpwstr>
  </property>
  <property fmtid="{D5CDD505-2E9C-101B-9397-08002B2CF9AE}" pid="3" name="MSIP_Label_863aae98-72c2-4d8a-bcb0-c0aa81d8aedc_SetDate">
    <vt:lpwstr>2020-12-09T20:30:34Z</vt:lpwstr>
  </property>
  <property fmtid="{D5CDD505-2E9C-101B-9397-08002B2CF9AE}" pid="4" name="MSIP_Label_863aae98-72c2-4d8a-bcb0-c0aa81d8aedc_Method">
    <vt:lpwstr>Standard</vt:lpwstr>
  </property>
  <property fmtid="{D5CDD505-2E9C-101B-9397-08002B2CF9AE}" pid="5" name="MSIP_Label_863aae98-72c2-4d8a-bcb0-c0aa81d8aedc_Name">
    <vt:lpwstr>General</vt:lpwstr>
  </property>
  <property fmtid="{D5CDD505-2E9C-101B-9397-08002B2CF9AE}" pid="6" name="MSIP_Label_863aae98-72c2-4d8a-bcb0-c0aa81d8aedc_SiteId">
    <vt:lpwstr>a5a9530b-9623-4712-8f71-f7cb8dfe5b51</vt:lpwstr>
  </property>
  <property fmtid="{D5CDD505-2E9C-101B-9397-08002B2CF9AE}" pid="7" name="MSIP_Label_863aae98-72c2-4d8a-bcb0-c0aa81d8aedc_ActionId">
    <vt:lpwstr>185186ad-3a9b-4ce5-abbd-fc0226efd7be</vt:lpwstr>
  </property>
  <property fmtid="{D5CDD505-2E9C-101B-9397-08002B2CF9AE}" pid="8" name="MSIP_Label_863aae98-72c2-4d8a-bcb0-c0aa81d8aedc_ContentBits">
    <vt:lpwstr>0</vt:lpwstr>
  </property>
  <property fmtid="{D5CDD505-2E9C-101B-9397-08002B2CF9AE}" pid="9" name="ContentTypeId">
    <vt:lpwstr>0x01010065462DE8F92A7542BFDC3C3834D85FF4</vt:lpwstr>
  </property>
  <property fmtid="{D5CDD505-2E9C-101B-9397-08002B2CF9AE}" pid="10" name="Order">
    <vt:i4>300</vt:i4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</Properties>
</file>